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81" r:id="rId11"/>
    <p:sldId id="282" r:id="rId12"/>
    <p:sldId id="285" r:id="rId13"/>
    <p:sldId id="286" r:id="rId14"/>
    <p:sldId id="284" r:id="rId15"/>
    <p:sldId id="283" r:id="rId16"/>
    <p:sldId id="268" r:id="rId17"/>
    <p:sldId id="269" r:id="rId18"/>
    <p:sldId id="270" r:id="rId19"/>
    <p:sldId id="271" r:id="rId20"/>
    <p:sldId id="272" r:id="rId21"/>
    <p:sldId id="301" r:id="rId22"/>
    <p:sldId id="295" r:id="rId23"/>
    <p:sldId id="296" r:id="rId24"/>
    <p:sldId id="297" r:id="rId25"/>
    <p:sldId id="298" r:id="rId26"/>
    <p:sldId id="300" r:id="rId27"/>
    <p:sldId id="299" r:id="rId28"/>
    <p:sldId id="292" r:id="rId29"/>
    <p:sldId id="291" r:id="rId30"/>
    <p:sldId id="293" r:id="rId31"/>
    <p:sldId id="294" r:id="rId32"/>
    <p:sldId id="302" r:id="rId33"/>
    <p:sldId id="264" r:id="rId34"/>
    <p:sldId id="279" r:id="rId35"/>
    <p:sldId id="274" r:id="rId36"/>
    <p:sldId id="280" r:id="rId37"/>
    <p:sldId id="303" r:id="rId38"/>
    <p:sldId id="304" r:id="rId39"/>
    <p:sldId id="305" r:id="rId40"/>
    <p:sldId id="310" r:id="rId41"/>
    <p:sldId id="308" r:id="rId42"/>
    <p:sldId id="306" r:id="rId43"/>
    <p:sldId id="307" r:id="rId44"/>
    <p:sldId id="311" r:id="rId45"/>
    <p:sldId id="309" r:id="rId4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639" autoAdjust="0"/>
  </p:normalViewPr>
  <p:slideViewPr>
    <p:cSldViewPr snapToGrid="0">
      <p:cViewPr varScale="1">
        <p:scale>
          <a:sx n="83" d="100"/>
          <a:sy n="83" d="100"/>
        </p:scale>
        <p:origin x="12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C0ADF-6D07-40F2-AC9D-009FDF941351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3E4E5-B21E-4225-B595-3DEA2C35B5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432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deforces.com/submissions/GMyhf/page/1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ummy.com/software/BeautifulSoup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http://blog.greenwicher.com/2017/01/03/codeforces-problemset/</a:t>
            </a:r>
          </a:p>
          <a:p>
            <a:r>
              <a:rPr lang="en-US" altLang="zh-CN" dirty="0" smtClean="0"/>
              <a:t>https://github.com/Greenwicher/Awsome-Project/tree/master/Codeforces%20Guide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867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accepted(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response = </a:t>
            </a:r>
            <a:r>
              <a:rPr lang="en-US" altLang="zh-CN" dirty="0" err="1" smtClean="0"/>
              <a:t>urllib.request.urlopen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soup = </a:t>
            </a:r>
            <a:r>
              <a:rPr lang="en-US" altLang="zh-CN" dirty="0" err="1" smtClean="0"/>
              <a:t>BeautifulSoup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response.read</a:t>
            </a:r>
            <a:r>
              <a:rPr lang="en-US" altLang="zh-CN" dirty="0" smtClean="0"/>
              <a:t>(), '</a:t>
            </a:r>
            <a:r>
              <a:rPr lang="en-US" altLang="zh-CN" dirty="0" err="1" smtClean="0"/>
              <a:t>html.parser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pattern = {'</a:t>
            </a:r>
            <a:r>
              <a:rPr lang="en-US" altLang="zh-CN" dirty="0" err="1" smtClean="0"/>
              <a:t>name':'table</a:t>
            </a:r>
            <a:r>
              <a:rPr lang="en-US" altLang="zh-CN" dirty="0" smtClean="0"/>
              <a:t>', 'class':'</a:t>
            </a:r>
            <a:r>
              <a:rPr lang="en-US" altLang="zh-CN" dirty="0" err="1" smtClean="0"/>
              <a:t>status-fr</a:t>
            </a:r>
            <a:r>
              <a:rPr lang="en-US" altLang="zh-CN" dirty="0" smtClean="0"/>
              <a:t>ame-datatable'}</a:t>
            </a:r>
          </a:p>
          <a:p>
            <a:r>
              <a:rPr lang="en-US" altLang="zh-CN" dirty="0" smtClean="0"/>
              <a:t>    table = </a:t>
            </a:r>
            <a:r>
              <a:rPr lang="en-US" altLang="zh-CN" dirty="0" err="1" smtClean="0"/>
              <a:t>soup.findAll</a:t>
            </a:r>
            <a:r>
              <a:rPr lang="en-US" altLang="zh-CN" dirty="0" smtClean="0"/>
              <a:t>(**pattern)[0]</a:t>
            </a:r>
          </a:p>
          <a:p>
            <a:r>
              <a:rPr lang="en-US" altLang="zh-CN" dirty="0" smtClean="0"/>
              <a:t>    pattern = {'name': '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'}</a:t>
            </a:r>
          </a:p>
          <a:p>
            <a:r>
              <a:rPr lang="en-US" altLang="zh-CN" dirty="0" smtClean="0"/>
              <a:t>    content = </a:t>
            </a:r>
            <a:r>
              <a:rPr lang="en-US" altLang="zh-CN" dirty="0" err="1" smtClean="0"/>
              <a:t>table.findAll</a:t>
            </a:r>
            <a:r>
              <a:rPr lang="en-US" altLang="zh-CN" dirty="0" smtClean="0"/>
              <a:t>(**pattern)</a:t>
            </a:r>
          </a:p>
          <a:p>
            <a:r>
              <a:rPr lang="en-US" altLang="zh-CN" dirty="0" smtClean="0"/>
              <a:t>    for row in content:</a:t>
            </a:r>
          </a:p>
          <a:p>
            <a:r>
              <a:rPr lang="en-US" altLang="zh-CN" dirty="0" smtClean="0"/>
              <a:t>        try:</a:t>
            </a:r>
          </a:p>
          <a:p>
            <a:r>
              <a:rPr lang="en-US" altLang="zh-CN" dirty="0" smtClean="0"/>
              <a:t>            item = </a:t>
            </a:r>
            <a:r>
              <a:rPr lang="en-US" altLang="zh-CN" dirty="0" err="1" smtClean="0"/>
              <a:t>row.findAll</a:t>
            </a:r>
            <a:r>
              <a:rPr lang="en-US" altLang="zh-CN" dirty="0" smtClean="0"/>
              <a:t>('td')</a:t>
            </a:r>
          </a:p>
          <a:p>
            <a:r>
              <a:rPr lang="en-US" altLang="zh-CN" dirty="0" smtClean="0"/>
              <a:t>            # check whether this problem is solved </a:t>
            </a:r>
          </a:p>
          <a:p>
            <a:r>
              <a:rPr lang="en-US" altLang="zh-CN" dirty="0" smtClean="0"/>
              <a:t>            if 'Accepted' in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(row):</a:t>
            </a:r>
          </a:p>
          <a:p>
            <a:r>
              <a:rPr lang="en-US" altLang="zh-CN" dirty="0" smtClean="0"/>
              <a:t>                #print('====accepted: item[3]====\n {}\n\n', item[3])</a:t>
            </a:r>
          </a:p>
          <a:p>
            <a:r>
              <a:rPr lang="en-US" altLang="zh-CN" dirty="0" smtClean="0"/>
              <a:t>                line = item[3].find('a')</a:t>
            </a:r>
          </a:p>
          <a:p>
            <a:r>
              <a:rPr lang="en-US" altLang="zh-CN" dirty="0" smtClean="0"/>
              <a:t>                #print('==line: {}'.format(line))</a:t>
            </a:r>
          </a:p>
          <a:p>
            <a:r>
              <a:rPr lang="en-US" altLang="zh-CN" dirty="0" smtClean="0"/>
              <a:t>                link = </a:t>
            </a:r>
            <a:r>
              <a:rPr lang="en-US" altLang="zh-CN" dirty="0" err="1" smtClean="0"/>
              <a:t>line.get</a:t>
            </a:r>
            <a:r>
              <a:rPr lang="en-US" altLang="zh-CN" dirty="0" smtClean="0"/>
              <a:t>('</a:t>
            </a:r>
            <a:r>
              <a:rPr lang="en-US" altLang="zh-CN" dirty="0" err="1" smtClean="0"/>
              <a:t>href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            #print('==link: {}'.format(link))</a:t>
            </a:r>
          </a:p>
          <a:p>
            <a:r>
              <a:rPr lang="en-US" altLang="zh-CN" dirty="0" smtClean="0"/>
              <a:t>                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('(\d+)', link)[0]</a:t>
            </a:r>
          </a:p>
          <a:p>
            <a:r>
              <a:rPr lang="en-US" altLang="zh-CN" dirty="0" smtClean="0"/>
              <a:t>                #print('==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: {}'.format(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))</a:t>
            </a:r>
          </a:p>
          <a:p>
            <a:r>
              <a:rPr lang="en-US" altLang="zh-CN" dirty="0" smtClean="0"/>
              <a:t>                id =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) + </a:t>
            </a:r>
            <a:r>
              <a:rPr lang="en-US" altLang="zh-CN" dirty="0" err="1" smtClean="0"/>
              <a:t>line.string.split</a:t>
            </a:r>
            <a:r>
              <a:rPr lang="en-US" altLang="zh-CN" dirty="0" smtClean="0"/>
              <a:t>('-')[0].strip()</a:t>
            </a:r>
          </a:p>
          <a:p>
            <a:r>
              <a:rPr lang="en-US" altLang="zh-CN" dirty="0" smtClean="0"/>
              <a:t>                #print("id = {}".format(id))</a:t>
            </a:r>
          </a:p>
          <a:p>
            <a:r>
              <a:rPr lang="en-US" altLang="zh-CN" dirty="0" smtClean="0"/>
              <a:t>                </a:t>
            </a:r>
          </a:p>
          <a:p>
            <a:r>
              <a:rPr lang="en-US" altLang="zh-CN" dirty="0" smtClean="0"/>
              <a:t>               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[id]['accepted'] = 1</a:t>
            </a:r>
          </a:p>
          <a:p>
            <a:r>
              <a:rPr lang="en-US" altLang="zh-CN" dirty="0" smtClean="0"/>
              <a:t>        except:</a:t>
            </a:r>
          </a:p>
          <a:p>
            <a:r>
              <a:rPr lang="en-US" altLang="zh-CN" dirty="0" smtClean="0"/>
              <a:t>            continue</a:t>
            </a:r>
          </a:p>
          <a:p>
            <a:r>
              <a:rPr lang="en-US" altLang="zh-CN" dirty="0" smtClean="0"/>
              <a:t>    return soup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035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2019/11/3 22:24:30 -- 22:49:00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977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https://docs.python.org/2/library/operator.html#operator.itemgetter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9494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https://www.crummy.com/software/BeautifulSoup/bs4/doc/#find-all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240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1706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#!/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/bin/</a:t>
            </a:r>
            <a:r>
              <a:rPr lang="en-US" altLang="zh-CN" dirty="0" err="1" smtClean="0"/>
              <a:t>env</a:t>
            </a:r>
            <a:r>
              <a:rPr lang="en-US" altLang="zh-CN" dirty="0" smtClean="0"/>
              <a:t> python3</a:t>
            </a:r>
          </a:p>
          <a:p>
            <a:r>
              <a:rPr lang="en-US" altLang="zh-CN" dirty="0" smtClean="0"/>
              <a:t># -*- coding: utf-8 -*-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#http://blog.greenwicher.com/2017/01/03/</a:t>
            </a:r>
            <a:r>
              <a:rPr lang="en-US" altLang="zh-CN" dirty="0" err="1" smtClean="0"/>
              <a:t>codeforces-problemset</a:t>
            </a:r>
            <a:r>
              <a:rPr lang="en-US" altLang="zh-CN" dirty="0" smtClean="0"/>
              <a:t>/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"""</a:t>
            </a:r>
          </a:p>
          <a:p>
            <a:r>
              <a:rPr lang="en-US" altLang="zh-CN" dirty="0" smtClean="0"/>
              <a:t>Created on Tue Jan  3 10:29:52 2017 by </a:t>
            </a:r>
            <a:r>
              <a:rPr lang="en-US" altLang="zh-CN" dirty="0" err="1" smtClean="0"/>
              <a:t>liuweizhi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updated on Nov. 3, 2019 by </a:t>
            </a:r>
            <a:r>
              <a:rPr lang="en-US" altLang="zh-CN" dirty="0" err="1" smtClean="0"/>
              <a:t>Hongfei</a:t>
            </a:r>
            <a:r>
              <a:rPr lang="en-US" altLang="zh-CN" dirty="0" smtClean="0"/>
              <a:t> Yan</a:t>
            </a:r>
          </a:p>
          <a:p>
            <a:r>
              <a:rPr lang="en-US" altLang="zh-CN" dirty="0" smtClean="0"/>
              <a:t>"""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import re</a:t>
            </a:r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urllib.request</a:t>
            </a:r>
            <a:endParaRPr lang="en-US" altLang="zh-CN" dirty="0" smtClean="0"/>
          </a:p>
          <a:p>
            <a:r>
              <a:rPr lang="en-US" altLang="zh-CN" dirty="0" smtClean="0"/>
              <a:t>from bs4 import </a:t>
            </a:r>
            <a:r>
              <a:rPr lang="en-US" altLang="zh-CN" dirty="0" err="1" smtClean="0"/>
              <a:t>BeautifulSoup</a:t>
            </a:r>
            <a:endParaRPr lang="en-US" altLang="zh-CN" dirty="0" smtClean="0"/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os</a:t>
            </a:r>
            <a:endParaRPr lang="en-US" altLang="zh-CN" dirty="0" smtClean="0"/>
          </a:p>
          <a:p>
            <a:r>
              <a:rPr lang="en-US" altLang="zh-CN" dirty="0" smtClean="0"/>
              <a:t>import csv</a:t>
            </a:r>
          </a:p>
          <a:p>
            <a:r>
              <a:rPr lang="en-US" altLang="zh-CN" dirty="0" smtClean="0"/>
              <a:t>import time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#%% retrieve the problem set</a:t>
            </a:r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spider(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response = </a:t>
            </a:r>
            <a:r>
              <a:rPr lang="en-US" altLang="zh-CN" dirty="0" err="1" smtClean="0"/>
              <a:t>urllib.request.urlopen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soup = </a:t>
            </a:r>
            <a:r>
              <a:rPr lang="en-US" altLang="zh-CN" dirty="0" err="1" smtClean="0"/>
              <a:t>BeautifulSoup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response.read</a:t>
            </a:r>
            <a:r>
              <a:rPr lang="en-US" altLang="zh-CN" dirty="0" smtClean="0"/>
              <a:t>(), '</a:t>
            </a:r>
            <a:r>
              <a:rPr lang="en-US" altLang="zh-CN" dirty="0" err="1" smtClean="0"/>
              <a:t>html.parser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pattern = {'name': '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'}</a:t>
            </a:r>
          </a:p>
          <a:p>
            <a:r>
              <a:rPr lang="en-US" altLang="zh-CN" dirty="0" smtClean="0"/>
              <a:t>    content = </a:t>
            </a:r>
            <a:r>
              <a:rPr lang="en-US" altLang="zh-CN" dirty="0" err="1" smtClean="0"/>
              <a:t>soup.findAll</a:t>
            </a:r>
            <a:r>
              <a:rPr lang="en-US" altLang="zh-CN" dirty="0" smtClean="0"/>
              <a:t>(**pattern)</a:t>
            </a:r>
          </a:p>
          <a:p>
            <a:r>
              <a:rPr lang="en-US" altLang="zh-CN" dirty="0" smtClean="0"/>
              <a:t>    #content = </a:t>
            </a:r>
            <a:r>
              <a:rPr lang="en-US" altLang="zh-CN" dirty="0" err="1" smtClean="0"/>
              <a:t>soup.findAll</a:t>
            </a:r>
            <a:r>
              <a:rPr lang="en-US" altLang="zh-CN" dirty="0" smtClean="0"/>
              <a:t>('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for row in content:</a:t>
            </a:r>
          </a:p>
          <a:p>
            <a:r>
              <a:rPr lang="en-US" altLang="zh-CN" dirty="0" smtClean="0"/>
              <a:t>        item = </a:t>
            </a:r>
            <a:r>
              <a:rPr lang="en-US" altLang="zh-CN" dirty="0" err="1" smtClean="0"/>
              <a:t>row.findAll</a:t>
            </a:r>
            <a:r>
              <a:rPr lang="en-US" altLang="zh-CN" dirty="0" smtClean="0"/>
              <a:t>('td')</a:t>
            </a:r>
          </a:p>
          <a:p>
            <a:r>
              <a:rPr lang="en-US" altLang="zh-CN" dirty="0" smtClean="0"/>
              <a:t>        try:</a:t>
            </a:r>
          </a:p>
          <a:p>
            <a:r>
              <a:rPr lang="en-US" altLang="zh-CN" dirty="0" smtClean="0"/>
              <a:t>            # get the problem id</a:t>
            </a:r>
          </a:p>
          <a:p>
            <a:r>
              <a:rPr lang="en-US" altLang="zh-CN" dirty="0" smtClean="0"/>
              <a:t>            id = item[0].find('a').</a:t>
            </a:r>
            <a:r>
              <a:rPr lang="en-US" altLang="zh-CN" dirty="0" err="1" smtClean="0"/>
              <a:t>string.strip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        #print('====item[0]====\n {}\n\n', item[0])</a:t>
            </a:r>
          </a:p>
          <a:p>
            <a:r>
              <a:rPr lang="en-US" altLang="zh-CN" dirty="0" smtClean="0"/>
              <a:t>            col2 = item[1].</a:t>
            </a:r>
            <a:r>
              <a:rPr lang="en-US" altLang="zh-CN" dirty="0" err="1" smtClean="0"/>
              <a:t>findAll</a:t>
            </a:r>
            <a:r>
              <a:rPr lang="en-US" altLang="zh-CN" dirty="0" smtClean="0"/>
              <a:t>('a')</a:t>
            </a:r>
          </a:p>
          <a:p>
            <a:r>
              <a:rPr lang="en-US" altLang="zh-CN" dirty="0" smtClean="0"/>
              <a:t>            #print('====item[1]====\n {}\n\</a:t>
            </a:r>
            <a:r>
              <a:rPr lang="en-US" altLang="zh-CN" dirty="0" err="1" smtClean="0"/>
              <a:t>n',item</a:t>
            </a:r>
            <a:r>
              <a:rPr lang="en-US" altLang="zh-CN" dirty="0" smtClean="0"/>
              <a:t>[1])</a:t>
            </a:r>
          </a:p>
          <a:p>
            <a:r>
              <a:rPr lang="en-US" altLang="zh-CN" dirty="0" smtClean="0"/>
              <a:t>            # get the problem title </a:t>
            </a:r>
          </a:p>
          <a:p>
            <a:r>
              <a:rPr lang="en-US" altLang="zh-CN" dirty="0" smtClean="0"/>
              <a:t>            title = col2[0].</a:t>
            </a:r>
            <a:r>
              <a:rPr lang="en-US" altLang="zh-CN" dirty="0" err="1" smtClean="0"/>
              <a:t>string.strip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        # get the problem tags</a:t>
            </a:r>
          </a:p>
          <a:p>
            <a:r>
              <a:rPr lang="en-US" altLang="zh-CN" dirty="0" smtClean="0"/>
              <a:t>            tags = [</a:t>
            </a:r>
            <a:r>
              <a:rPr lang="en-US" altLang="zh-CN" dirty="0" err="1" smtClean="0"/>
              <a:t>foo.string.strip</a:t>
            </a:r>
            <a:r>
              <a:rPr lang="en-US" altLang="zh-CN" dirty="0" smtClean="0"/>
              <a:t>() for foo in col2[1:]]</a:t>
            </a:r>
          </a:p>
          <a:p>
            <a:r>
              <a:rPr lang="en-US" altLang="zh-CN" dirty="0" smtClean="0"/>
              <a:t>            # get the number of AC submissions</a:t>
            </a:r>
          </a:p>
          <a:p>
            <a:r>
              <a:rPr lang="en-US" altLang="zh-CN" dirty="0" smtClean="0"/>
              <a:t>            solved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('x(\d+)',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(item[4].find('a')))[0]</a:t>
            </a:r>
          </a:p>
          <a:p>
            <a:r>
              <a:rPr lang="en-US" altLang="zh-CN" dirty="0" smtClean="0"/>
              <a:t>            #print('====item[4]====\n {}\n\n', item[4])</a:t>
            </a:r>
          </a:p>
          <a:p>
            <a:r>
              <a:rPr lang="en-US" altLang="zh-CN" dirty="0" smtClean="0"/>
              <a:t>            # update the problem info         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 = {'</a:t>
            </a:r>
            <a:r>
              <a:rPr lang="en-US" altLang="zh-CN" dirty="0" err="1" smtClean="0"/>
              <a:t>title':title</a:t>
            </a:r>
            <a:r>
              <a:rPr lang="en-US" altLang="zh-CN" dirty="0" smtClean="0"/>
              <a:t>, '</a:t>
            </a:r>
            <a:r>
              <a:rPr lang="en-US" altLang="zh-CN" dirty="0" err="1" smtClean="0"/>
              <a:t>tags':tags</a:t>
            </a:r>
            <a:r>
              <a:rPr lang="en-US" altLang="zh-CN" dirty="0" smtClean="0"/>
              <a:t>, '</a:t>
            </a:r>
            <a:r>
              <a:rPr lang="en-US" altLang="zh-CN" dirty="0" err="1" smtClean="0"/>
              <a:t>solved':solved</a:t>
            </a:r>
            <a:r>
              <a:rPr lang="en-US" altLang="zh-CN" dirty="0" smtClean="0"/>
              <a:t>, 'accepted':0}</a:t>
            </a:r>
          </a:p>
          <a:p>
            <a:r>
              <a:rPr lang="en-US" altLang="zh-CN" dirty="0" smtClean="0"/>
              <a:t>            #print("id = {}".format(id))</a:t>
            </a:r>
          </a:p>
          <a:p>
            <a:r>
              <a:rPr lang="en-US" altLang="zh-CN" dirty="0" smtClean="0"/>
              <a:t>            #print(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[id])</a:t>
            </a:r>
          </a:p>
          <a:p>
            <a:r>
              <a:rPr lang="en-US" altLang="zh-CN" dirty="0" smtClean="0"/>
              <a:t>        except:</a:t>
            </a:r>
          </a:p>
          <a:p>
            <a:r>
              <a:rPr lang="en-US" altLang="zh-CN" dirty="0" smtClean="0"/>
              <a:t>            continue</a:t>
            </a:r>
          </a:p>
          <a:p>
            <a:r>
              <a:rPr lang="en-US" altLang="zh-CN" dirty="0" smtClean="0"/>
              <a:t>    return soup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err="1" smtClean="0"/>
              <a:t>codeforces</a:t>
            </a:r>
            <a:r>
              <a:rPr lang="en-US" altLang="zh-CN" dirty="0" smtClean="0"/>
              <a:t> = {}</a:t>
            </a:r>
          </a:p>
          <a:p>
            <a:r>
              <a:rPr lang="en-US" altLang="zh-CN" dirty="0" smtClean="0"/>
              <a:t>wait = 15 # wait time to avoid the blocking of spider</a:t>
            </a:r>
          </a:p>
          <a:p>
            <a:r>
              <a:rPr lang="en-US" altLang="zh-CN" dirty="0" err="1" smtClean="0"/>
              <a:t>last_page</a:t>
            </a:r>
            <a:r>
              <a:rPr lang="en-US" altLang="zh-CN" dirty="0" smtClean="0"/>
              <a:t> = 56 # the total page number of problem set page</a:t>
            </a:r>
          </a:p>
          <a:p>
            <a:r>
              <a:rPr lang="en-US" altLang="zh-CN" dirty="0" err="1" smtClean="0"/>
              <a:t>url</a:t>
            </a:r>
            <a:r>
              <a:rPr lang="en-US" altLang="zh-CN" dirty="0" smtClean="0"/>
              <a:t> = ['http://codeforces.com/</a:t>
            </a:r>
            <a:r>
              <a:rPr lang="en-US" altLang="zh-CN" dirty="0" err="1" smtClean="0"/>
              <a:t>problemset</a:t>
            </a:r>
            <a:r>
              <a:rPr lang="en-US" altLang="zh-CN" dirty="0" smtClean="0"/>
              <a:t>/page/%d' % page for page in range(1,last_page+1)]</a:t>
            </a:r>
          </a:p>
          <a:p>
            <a:r>
              <a:rPr lang="en-US" altLang="zh-CN" dirty="0" smtClean="0"/>
              <a:t>for foo in url:</a:t>
            </a:r>
          </a:p>
          <a:p>
            <a:r>
              <a:rPr lang="en-US" altLang="zh-CN" dirty="0" smtClean="0"/>
              <a:t>    print('Processing URL %s' % foo)</a:t>
            </a:r>
          </a:p>
          <a:p>
            <a:r>
              <a:rPr lang="en-US" altLang="zh-CN" dirty="0" smtClean="0"/>
              <a:t>    spider(foo)</a:t>
            </a:r>
          </a:p>
          <a:p>
            <a:r>
              <a:rPr lang="en-US" altLang="zh-CN" dirty="0" smtClean="0"/>
              <a:t>    print('Wait %f seconds' % wait)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time.sleep</a:t>
            </a:r>
            <a:r>
              <a:rPr lang="en-US" altLang="zh-CN" dirty="0" smtClean="0"/>
              <a:t>(wait)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#%% mark the accepted problems</a:t>
            </a:r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accepted(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response = </a:t>
            </a:r>
            <a:r>
              <a:rPr lang="en-US" altLang="zh-CN" dirty="0" err="1" smtClean="0"/>
              <a:t>urllib.request.urlopen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soup = </a:t>
            </a:r>
            <a:r>
              <a:rPr lang="en-US" altLang="zh-CN" dirty="0" err="1" smtClean="0"/>
              <a:t>BeautifulSoup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response.read</a:t>
            </a:r>
            <a:r>
              <a:rPr lang="en-US" altLang="zh-CN" dirty="0" smtClean="0"/>
              <a:t>(), '</a:t>
            </a:r>
            <a:r>
              <a:rPr lang="en-US" altLang="zh-CN" dirty="0" err="1" smtClean="0"/>
              <a:t>html.parser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pattern = {'</a:t>
            </a:r>
            <a:r>
              <a:rPr lang="en-US" altLang="zh-CN" dirty="0" err="1" smtClean="0"/>
              <a:t>name':'table</a:t>
            </a:r>
            <a:r>
              <a:rPr lang="en-US" altLang="zh-CN" dirty="0" smtClean="0"/>
              <a:t>', 'class':'</a:t>
            </a:r>
            <a:r>
              <a:rPr lang="en-US" altLang="zh-CN" dirty="0" err="1" smtClean="0"/>
              <a:t>status-fr</a:t>
            </a:r>
            <a:r>
              <a:rPr lang="en-US" altLang="zh-CN" dirty="0" smtClean="0"/>
              <a:t>ame-datatable'}</a:t>
            </a:r>
          </a:p>
          <a:p>
            <a:r>
              <a:rPr lang="en-US" altLang="zh-CN" dirty="0" smtClean="0"/>
              <a:t>    table = </a:t>
            </a:r>
            <a:r>
              <a:rPr lang="en-US" altLang="zh-CN" dirty="0" err="1" smtClean="0"/>
              <a:t>soup.findAll</a:t>
            </a:r>
            <a:r>
              <a:rPr lang="en-US" altLang="zh-CN" dirty="0" smtClean="0"/>
              <a:t>(**pattern)[0]</a:t>
            </a:r>
          </a:p>
          <a:p>
            <a:r>
              <a:rPr lang="en-US" altLang="zh-CN" dirty="0" smtClean="0"/>
              <a:t>    pattern = {'name': '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'}</a:t>
            </a:r>
          </a:p>
          <a:p>
            <a:r>
              <a:rPr lang="en-US" altLang="zh-CN" dirty="0" smtClean="0"/>
              <a:t>    content = </a:t>
            </a:r>
            <a:r>
              <a:rPr lang="en-US" altLang="zh-CN" dirty="0" err="1" smtClean="0"/>
              <a:t>table.findAll</a:t>
            </a:r>
            <a:r>
              <a:rPr lang="en-US" altLang="zh-CN" dirty="0" smtClean="0"/>
              <a:t>(**pattern)</a:t>
            </a:r>
          </a:p>
          <a:p>
            <a:r>
              <a:rPr lang="en-US" altLang="zh-CN" dirty="0" smtClean="0"/>
              <a:t>    for row in content:</a:t>
            </a:r>
          </a:p>
          <a:p>
            <a:r>
              <a:rPr lang="en-US" altLang="zh-CN" dirty="0" smtClean="0"/>
              <a:t>        try:</a:t>
            </a:r>
          </a:p>
          <a:p>
            <a:r>
              <a:rPr lang="en-US" altLang="zh-CN" dirty="0" smtClean="0"/>
              <a:t>            item = </a:t>
            </a:r>
            <a:r>
              <a:rPr lang="en-US" altLang="zh-CN" dirty="0" err="1" smtClean="0"/>
              <a:t>row.findAll</a:t>
            </a:r>
            <a:r>
              <a:rPr lang="en-US" altLang="zh-CN" dirty="0" smtClean="0"/>
              <a:t>('td')</a:t>
            </a:r>
          </a:p>
          <a:p>
            <a:r>
              <a:rPr lang="en-US" altLang="zh-CN" dirty="0" smtClean="0"/>
              <a:t>            # check whether this problem is solved </a:t>
            </a:r>
          </a:p>
          <a:p>
            <a:r>
              <a:rPr lang="en-US" altLang="zh-CN" dirty="0" smtClean="0"/>
              <a:t>            if 'Accepted' in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(row):</a:t>
            </a:r>
          </a:p>
          <a:p>
            <a:r>
              <a:rPr lang="en-US" altLang="zh-CN" dirty="0" smtClean="0"/>
              <a:t>                #print('====accepted: item[3]====\n {}\n\n', item[3])</a:t>
            </a:r>
          </a:p>
          <a:p>
            <a:r>
              <a:rPr lang="en-US" altLang="zh-CN" dirty="0" smtClean="0"/>
              <a:t>                line = item[3].find('a')</a:t>
            </a:r>
          </a:p>
          <a:p>
            <a:r>
              <a:rPr lang="en-US" altLang="zh-CN" dirty="0" smtClean="0"/>
              <a:t>                #print('==line: {}'.format(line))</a:t>
            </a:r>
          </a:p>
          <a:p>
            <a:r>
              <a:rPr lang="en-US" altLang="zh-CN" dirty="0" smtClean="0"/>
              <a:t>                link = </a:t>
            </a:r>
            <a:r>
              <a:rPr lang="en-US" altLang="zh-CN" dirty="0" err="1" smtClean="0"/>
              <a:t>line.get</a:t>
            </a:r>
            <a:r>
              <a:rPr lang="en-US" altLang="zh-CN" dirty="0" smtClean="0"/>
              <a:t>('</a:t>
            </a:r>
            <a:r>
              <a:rPr lang="en-US" altLang="zh-CN" dirty="0" err="1" smtClean="0"/>
              <a:t>href</a:t>
            </a:r>
            <a:r>
              <a:rPr lang="en-US" altLang="zh-CN" dirty="0" smtClean="0"/>
              <a:t>')</a:t>
            </a:r>
          </a:p>
          <a:p>
            <a:r>
              <a:rPr lang="en-US" altLang="zh-CN" dirty="0" smtClean="0"/>
              <a:t>                #print('==link: {}'.format(link))</a:t>
            </a:r>
          </a:p>
          <a:p>
            <a:r>
              <a:rPr lang="en-US" altLang="zh-CN" dirty="0" smtClean="0"/>
              <a:t>                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('(\d+)', link)[0]</a:t>
            </a:r>
          </a:p>
          <a:p>
            <a:r>
              <a:rPr lang="en-US" altLang="zh-CN" dirty="0" smtClean="0"/>
              <a:t>                #print('==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: {}'.format(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))</a:t>
            </a:r>
          </a:p>
          <a:p>
            <a:r>
              <a:rPr lang="en-US" altLang="zh-CN" dirty="0" smtClean="0"/>
              <a:t>                id =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id_pre</a:t>
            </a:r>
            <a:r>
              <a:rPr lang="en-US" altLang="zh-CN" dirty="0" smtClean="0"/>
              <a:t>) + </a:t>
            </a:r>
            <a:r>
              <a:rPr lang="en-US" altLang="zh-CN" dirty="0" err="1" smtClean="0"/>
              <a:t>line.string.split</a:t>
            </a:r>
            <a:r>
              <a:rPr lang="en-US" altLang="zh-CN" dirty="0" smtClean="0"/>
              <a:t>('-')[0].strip()</a:t>
            </a:r>
          </a:p>
          <a:p>
            <a:r>
              <a:rPr lang="en-US" altLang="zh-CN" dirty="0" smtClean="0"/>
              <a:t>                #print("id = {}".format(id))</a:t>
            </a:r>
          </a:p>
          <a:p>
            <a:r>
              <a:rPr lang="en-US" altLang="zh-CN" dirty="0" smtClean="0"/>
              <a:t>                </a:t>
            </a:r>
          </a:p>
          <a:p>
            <a:r>
              <a:rPr lang="en-US" altLang="zh-CN" dirty="0" smtClean="0"/>
              <a:t>               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[id]['accepted'] = 1</a:t>
            </a:r>
          </a:p>
          <a:p>
            <a:r>
              <a:rPr lang="en-US" altLang="zh-CN" dirty="0" smtClean="0"/>
              <a:t>        except:</a:t>
            </a:r>
          </a:p>
          <a:p>
            <a:r>
              <a:rPr lang="en-US" altLang="zh-CN" dirty="0" smtClean="0"/>
              <a:t>            continue</a:t>
            </a:r>
          </a:p>
          <a:p>
            <a:r>
              <a:rPr lang="en-US" altLang="zh-CN" dirty="0" smtClean="0"/>
              <a:t>    return soup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wait = 15 # wait time to avoid the blocking of spider</a:t>
            </a:r>
          </a:p>
          <a:p>
            <a:r>
              <a:rPr lang="en-US" altLang="zh-CN" dirty="0" smtClean="0"/>
              <a:t>#</a:t>
            </a:r>
            <a:r>
              <a:rPr lang="en-US" altLang="zh-CN" dirty="0" err="1" smtClean="0"/>
              <a:t>last_page</a:t>
            </a:r>
            <a:r>
              <a:rPr lang="en-US" altLang="zh-CN" dirty="0" smtClean="0"/>
              <a:t> = 10 # the total page number of user submission</a:t>
            </a:r>
          </a:p>
          <a:p>
            <a:r>
              <a:rPr lang="en-US" altLang="zh-CN" dirty="0" err="1" smtClean="0"/>
              <a:t>last_page</a:t>
            </a:r>
            <a:r>
              <a:rPr lang="en-US" altLang="zh-CN" dirty="0" smtClean="0"/>
              <a:t> = 8 # the total page number of user submission</a:t>
            </a:r>
          </a:p>
          <a:p>
            <a:r>
              <a:rPr lang="en-US" altLang="zh-CN" dirty="0" smtClean="0"/>
              <a:t>handle = '</a:t>
            </a:r>
            <a:r>
              <a:rPr lang="en-US" altLang="zh-CN" dirty="0" err="1" smtClean="0"/>
              <a:t>GMyhf</a:t>
            </a:r>
            <a:r>
              <a:rPr lang="en-US" altLang="zh-CN" dirty="0" smtClean="0"/>
              <a:t>' # please input your handle</a:t>
            </a:r>
          </a:p>
          <a:p>
            <a:r>
              <a:rPr lang="en-US" altLang="zh-CN" dirty="0" err="1" smtClean="0"/>
              <a:t>url</a:t>
            </a:r>
            <a:r>
              <a:rPr lang="en-US" altLang="zh-CN" dirty="0" smtClean="0"/>
              <a:t> = ['http://codeforces.com/submissions/%s/page/%d' % (handle, page) for page in range(1, last_page+1)]</a:t>
            </a:r>
          </a:p>
          <a:p>
            <a:r>
              <a:rPr lang="en-US" altLang="zh-CN" dirty="0" smtClean="0"/>
              <a:t>for foo in url:</a:t>
            </a:r>
          </a:p>
          <a:p>
            <a:r>
              <a:rPr lang="en-US" altLang="zh-CN" dirty="0" smtClean="0"/>
              <a:t>    print('Processing URL %s' % foo)</a:t>
            </a:r>
          </a:p>
          <a:p>
            <a:r>
              <a:rPr lang="en-US" altLang="zh-CN" dirty="0" smtClean="0"/>
              <a:t>    accepted(foo)</a:t>
            </a:r>
          </a:p>
          <a:p>
            <a:r>
              <a:rPr lang="en-US" altLang="zh-CN" dirty="0" smtClean="0"/>
              <a:t>    print('Wait %f seconds' % wait)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time.sleep</a:t>
            </a:r>
            <a:r>
              <a:rPr lang="en-US" altLang="zh-CN" dirty="0" smtClean="0"/>
              <a:t>(wait) 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#%% output the problem set to csv files</a:t>
            </a:r>
          </a:p>
          <a:p>
            <a:r>
              <a:rPr lang="en-US" altLang="zh-CN" dirty="0" smtClean="0"/>
              <a:t>root = </a:t>
            </a:r>
            <a:r>
              <a:rPr lang="en-US" altLang="zh-CN" dirty="0" err="1" smtClean="0"/>
              <a:t>os.getcwd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with open(</a:t>
            </a:r>
            <a:r>
              <a:rPr lang="en-US" altLang="zh-CN" dirty="0" err="1" smtClean="0"/>
              <a:t>os.path.join</a:t>
            </a:r>
            <a:r>
              <a:rPr lang="en-US" altLang="zh-CN" dirty="0" smtClean="0"/>
              <a:t>(root,"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-ProblemSet.csv"),"w", encoding="utf-8") as </a:t>
            </a:r>
            <a:r>
              <a:rPr lang="en-US" altLang="zh-CN" dirty="0" err="1" smtClean="0"/>
              <a:t>f_out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f_csv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f_out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f_csv.writerow</a:t>
            </a:r>
            <a:r>
              <a:rPr lang="en-US" altLang="zh-CN" dirty="0" smtClean="0"/>
              <a:t>(['ID', 'Title', 'Tags', 'Solved', 'Accepted'])</a:t>
            </a:r>
          </a:p>
          <a:p>
            <a:r>
              <a:rPr lang="en-US" altLang="zh-CN" dirty="0" smtClean="0"/>
              <a:t>    for id in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title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[id]['title']</a:t>
            </a:r>
          </a:p>
          <a:p>
            <a:r>
              <a:rPr lang="en-US" altLang="zh-CN" dirty="0" smtClean="0"/>
              <a:t>        tags = ', '.join(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[id]['tags'])</a:t>
            </a:r>
          </a:p>
          <a:p>
            <a:r>
              <a:rPr lang="en-US" altLang="zh-CN" dirty="0" smtClean="0"/>
              <a:t>        solved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[id]['solved']</a:t>
            </a:r>
          </a:p>
          <a:p>
            <a:r>
              <a:rPr lang="en-US" altLang="zh-CN" dirty="0" smtClean="0"/>
              <a:t>        accepted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[id]['accepted']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f_csv.writerow</a:t>
            </a:r>
            <a:r>
              <a:rPr lang="en-US" altLang="zh-CN" dirty="0" smtClean="0"/>
              <a:t>([id, title, tags, solved, accepted])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f_out.close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#%% analyze the problem set</a:t>
            </a:r>
          </a:p>
          <a:p>
            <a:r>
              <a:rPr lang="en-US" altLang="zh-CN" dirty="0" smtClean="0"/>
              <a:t># initialize the difficult and tag list</a:t>
            </a:r>
          </a:p>
          <a:p>
            <a:r>
              <a:rPr lang="en-US" altLang="zh-CN" dirty="0" err="1" smtClean="0"/>
              <a:t>difficult_level</a:t>
            </a:r>
            <a:r>
              <a:rPr lang="en-US" altLang="zh-CN" dirty="0" smtClean="0"/>
              <a:t> = {}</a:t>
            </a:r>
          </a:p>
          <a:p>
            <a:r>
              <a:rPr lang="en-US" altLang="zh-CN" dirty="0" err="1" smtClean="0"/>
              <a:t>tags_level</a:t>
            </a:r>
            <a:r>
              <a:rPr lang="en-US" altLang="zh-CN" dirty="0" smtClean="0"/>
              <a:t> = {}</a:t>
            </a:r>
          </a:p>
          <a:p>
            <a:r>
              <a:rPr lang="en-US" altLang="zh-CN" dirty="0" smtClean="0"/>
              <a:t>for id in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difficult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('([A-Z])', id)[0]</a:t>
            </a:r>
          </a:p>
          <a:p>
            <a:r>
              <a:rPr lang="en-US" altLang="zh-CN" dirty="0" smtClean="0"/>
              <a:t>    tags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[id]['tags']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difficult_level</a:t>
            </a:r>
            <a:r>
              <a:rPr lang="en-US" altLang="zh-CN" dirty="0" smtClean="0"/>
              <a:t>[difficult] = </a:t>
            </a:r>
            <a:r>
              <a:rPr lang="en-US" altLang="zh-CN" dirty="0" err="1" smtClean="0"/>
              <a:t>difficult_level.get</a:t>
            </a:r>
            <a:r>
              <a:rPr lang="en-US" altLang="zh-CN" dirty="0" smtClean="0"/>
              <a:t>(difficult, 0) + 1</a:t>
            </a:r>
          </a:p>
          <a:p>
            <a:r>
              <a:rPr lang="en-US" altLang="zh-CN" dirty="0" smtClean="0"/>
              <a:t>    for tag in tags: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tags_level</a:t>
            </a:r>
            <a:r>
              <a:rPr lang="en-US" altLang="zh-CN" dirty="0" smtClean="0"/>
              <a:t>[tag] = </a:t>
            </a:r>
            <a:r>
              <a:rPr lang="en-US" altLang="zh-CN" dirty="0" err="1" smtClean="0"/>
              <a:t>tags_level.get</a:t>
            </a:r>
            <a:r>
              <a:rPr lang="en-US" altLang="zh-CN" dirty="0" smtClean="0"/>
              <a:t>(tag, 0) + 1</a:t>
            </a:r>
          </a:p>
          <a:p>
            <a:r>
              <a:rPr lang="en-US" altLang="zh-CN" dirty="0" smtClean="0"/>
              <a:t>import operator        </a:t>
            </a:r>
          </a:p>
          <a:p>
            <a:r>
              <a:rPr lang="en-US" altLang="zh-CN" dirty="0" err="1" smtClean="0"/>
              <a:t>tag_level</a:t>
            </a:r>
            <a:r>
              <a:rPr lang="en-US" altLang="zh-CN" dirty="0" smtClean="0"/>
              <a:t> = sorted(</a:t>
            </a:r>
            <a:r>
              <a:rPr lang="en-US" altLang="zh-CN" dirty="0" err="1" smtClean="0"/>
              <a:t>tags_level.items</a:t>
            </a:r>
            <a:r>
              <a:rPr lang="en-US" altLang="zh-CN" dirty="0" smtClean="0"/>
              <a:t>(), key=</a:t>
            </a:r>
            <a:r>
              <a:rPr lang="en-US" altLang="zh-CN" dirty="0" err="1" smtClean="0"/>
              <a:t>operator.itemgetter</a:t>
            </a:r>
            <a:r>
              <a:rPr lang="en-US" altLang="zh-CN" dirty="0" smtClean="0"/>
              <a:t>(1))[::-1]</a:t>
            </a:r>
          </a:p>
          <a:p>
            <a:r>
              <a:rPr lang="en-US" altLang="zh-CN" dirty="0" err="1" smtClean="0"/>
              <a:t>tag_list</a:t>
            </a:r>
            <a:r>
              <a:rPr lang="en-US" altLang="zh-CN" dirty="0" smtClean="0"/>
              <a:t> = [foo[0] for foo in </a:t>
            </a:r>
            <a:r>
              <a:rPr lang="en-US" altLang="zh-CN" dirty="0" err="1" smtClean="0"/>
              <a:t>tag_level</a:t>
            </a:r>
            <a:r>
              <a:rPr lang="en-US" altLang="zh-CN" dirty="0" smtClean="0"/>
              <a:t>]</a:t>
            </a:r>
          </a:p>
          <a:p>
            <a:r>
              <a:rPr lang="en-US" altLang="zh-CN" dirty="0" err="1" smtClean="0"/>
              <a:t>difficult_level</a:t>
            </a:r>
            <a:r>
              <a:rPr lang="en-US" altLang="zh-CN" dirty="0" smtClean="0"/>
              <a:t> = sorted(</a:t>
            </a:r>
            <a:r>
              <a:rPr lang="en-US" altLang="zh-CN" dirty="0" err="1" smtClean="0"/>
              <a:t>difficult_level.items</a:t>
            </a:r>
            <a:r>
              <a:rPr lang="en-US" altLang="zh-CN" dirty="0" smtClean="0"/>
              <a:t>(), key=</a:t>
            </a:r>
            <a:r>
              <a:rPr lang="en-US" altLang="zh-CN" dirty="0" err="1" smtClean="0"/>
              <a:t>operator.itemgetter</a:t>
            </a:r>
            <a:r>
              <a:rPr lang="en-US" altLang="zh-CN" dirty="0" smtClean="0"/>
              <a:t>(0))</a:t>
            </a:r>
          </a:p>
          <a:p>
            <a:r>
              <a:rPr lang="en-US" altLang="zh-CN" dirty="0" err="1" smtClean="0"/>
              <a:t>difficult_list</a:t>
            </a:r>
            <a:r>
              <a:rPr lang="en-US" altLang="zh-CN" dirty="0" smtClean="0"/>
              <a:t> = [foo[0] for foo in </a:t>
            </a:r>
            <a:r>
              <a:rPr lang="en-US" altLang="zh-CN" dirty="0" err="1" smtClean="0"/>
              <a:t>difficult_level</a:t>
            </a:r>
            <a:r>
              <a:rPr lang="en-US" altLang="zh-CN" dirty="0" smtClean="0"/>
              <a:t>]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 initialize the 2D relationships matrix </a:t>
            </a:r>
          </a:p>
          <a:p>
            <a:r>
              <a:rPr lang="en-US" altLang="zh-CN" dirty="0" smtClean="0"/>
              <a:t># </a:t>
            </a:r>
            <a:r>
              <a:rPr lang="en-US" altLang="zh-CN" dirty="0" err="1" smtClean="0"/>
              <a:t>matrix_solved</a:t>
            </a:r>
            <a:r>
              <a:rPr lang="en-US" altLang="zh-CN" dirty="0" smtClean="0"/>
              <a:t>: the number of AC submission for each tag in each difficult level</a:t>
            </a:r>
          </a:p>
          <a:p>
            <a:r>
              <a:rPr lang="en-US" altLang="zh-CN" dirty="0" smtClean="0"/>
              <a:t># </a:t>
            </a:r>
            <a:r>
              <a:rPr lang="en-US" altLang="zh-CN" dirty="0" err="1" smtClean="0"/>
              <a:t>matrix_freq</a:t>
            </a:r>
            <a:r>
              <a:rPr lang="en-US" altLang="zh-CN" dirty="0" smtClean="0"/>
              <a:t>: the number of tag frequency for each </a:t>
            </a:r>
            <a:r>
              <a:rPr lang="en-US" altLang="zh-CN" dirty="0" err="1" smtClean="0"/>
              <a:t>diffiicult</a:t>
            </a:r>
            <a:r>
              <a:rPr lang="en-US" altLang="zh-CN" dirty="0" smtClean="0"/>
              <a:t> level</a:t>
            </a:r>
          </a:p>
          <a:p>
            <a:r>
              <a:rPr lang="en-US" altLang="zh-CN" dirty="0" err="1" smtClean="0"/>
              <a:t>matrix_solved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matrix_freq</a:t>
            </a:r>
            <a:r>
              <a:rPr lang="en-US" altLang="zh-CN" dirty="0" smtClean="0"/>
              <a:t> = [[[0] * </a:t>
            </a:r>
            <a:r>
              <a:rPr lang="en-US" altLang="zh-CN" dirty="0" err="1" smtClean="0"/>
              <a:t>len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difficult_list</a:t>
            </a:r>
            <a:r>
              <a:rPr lang="en-US" altLang="zh-CN" dirty="0" smtClean="0"/>
              <a:t>) for _ in range(</a:t>
            </a:r>
            <a:r>
              <a:rPr lang="en-US" altLang="zh-CN" dirty="0" err="1" smtClean="0"/>
              <a:t>len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tag_list</a:t>
            </a:r>
            <a:r>
              <a:rPr lang="en-US" altLang="zh-CN" dirty="0" smtClean="0"/>
              <a:t>))] for _ in range(2)]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# construct the 2D relationships matrix</a:t>
            </a:r>
          </a:p>
          <a:p>
            <a:r>
              <a:rPr lang="en-US" altLang="zh-CN" dirty="0" smtClean="0"/>
              <a:t>for id in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difficult = </a:t>
            </a:r>
            <a:r>
              <a:rPr lang="en-US" altLang="zh-CN" dirty="0" err="1" smtClean="0"/>
              <a:t>re.findall</a:t>
            </a:r>
            <a:r>
              <a:rPr lang="en-US" altLang="zh-CN" dirty="0" smtClean="0"/>
              <a:t>('([A-Z])', id)[0]</a:t>
            </a:r>
          </a:p>
          <a:p>
            <a:r>
              <a:rPr lang="en-US" altLang="zh-CN" dirty="0" smtClean="0"/>
              <a:t>    </a:t>
            </a:r>
            <a:r>
              <a:rPr lang="en-US" altLang="zh-CN" dirty="0" err="1" smtClean="0"/>
              <a:t>difficult_id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difficult_list.index</a:t>
            </a:r>
            <a:r>
              <a:rPr lang="en-US" altLang="zh-CN" dirty="0" smtClean="0"/>
              <a:t>(difficult)</a:t>
            </a:r>
          </a:p>
          <a:p>
            <a:r>
              <a:rPr lang="en-US" altLang="zh-CN" dirty="0" smtClean="0"/>
              <a:t>    tags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[id]['tags']</a:t>
            </a:r>
          </a:p>
          <a:p>
            <a:r>
              <a:rPr lang="en-US" altLang="zh-CN" dirty="0" smtClean="0"/>
              <a:t>    solved = </a:t>
            </a:r>
            <a:r>
              <a:rPr lang="en-US" altLang="zh-CN" dirty="0" err="1" smtClean="0"/>
              <a:t>codeforces</a:t>
            </a:r>
            <a:r>
              <a:rPr lang="en-US" altLang="zh-CN" dirty="0" smtClean="0"/>
              <a:t>[id]['solved']</a:t>
            </a:r>
          </a:p>
          <a:p>
            <a:r>
              <a:rPr lang="en-US" altLang="zh-CN" dirty="0" smtClean="0"/>
              <a:t>    for tag in tags: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tag_id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tag_list.index</a:t>
            </a:r>
            <a:r>
              <a:rPr lang="en-US" altLang="zh-CN" dirty="0" smtClean="0"/>
              <a:t>(tag)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matrix_solved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tag_id</a:t>
            </a:r>
            <a:r>
              <a:rPr lang="en-US" altLang="zh-CN" dirty="0" smtClean="0"/>
              <a:t>][</a:t>
            </a:r>
            <a:r>
              <a:rPr lang="en-US" altLang="zh-CN" dirty="0" err="1" smtClean="0"/>
              <a:t>difficult_id</a:t>
            </a:r>
            <a:r>
              <a:rPr lang="en-US" altLang="zh-CN" dirty="0" smtClean="0"/>
              <a:t>] += </a:t>
            </a:r>
            <a:r>
              <a:rPr lang="en-US" altLang="zh-CN" dirty="0" err="1" smtClean="0"/>
              <a:t>int</a:t>
            </a:r>
            <a:r>
              <a:rPr lang="en-US" altLang="zh-CN" dirty="0" smtClean="0"/>
              <a:t>(solved)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matrix_freq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tag_id</a:t>
            </a:r>
            <a:r>
              <a:rPr lang="en-US" altLang="zh-CN" dirty="0" smtClean="0"/>
              <a:t>][</a:t>
            </a:r>
            <a:r>
              <a:rPr lang="en-US" altLang="zh-CN" dirty="0" err="1" smtClean="0"/>
              <a:t>difficult_id</a:t>
            </a:r>
            <a:r>
              <a:rPr lang="en-US" altLang="zh-CN" dirty="0" smtClean="0"/>
              <a:t>] += 1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#%% visualization</a:t>
            </a:r>
          </a:p>
          <a:p>
            <a:r>
              <a:rPr lang="en-US" altLang="zh-CN" dirty="0" smtClean="0"/>
              <a:t>root = </a:t>
            </a:r>
            <a:r>
              <a:rPr lang="en-US" altLang="zh-CN" dirty="0" err="1" smtClean="0"/>
              <a:t>os.getcwd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outputMatrix</a:t>
            </a:r>
            <a:r>
              <a:rPr lang="en-US" altLang="zh-CN" dirty="0" smtClean="0"/>
              <a:t>(name, data):</a:t>
            </a:r>
          </a:p>
          <a:p>
            <a:r>
              <a:rPr lang="en-US" altLang="zh-CN" dirty="0" smtClean="0"/>
              <a:t>    with open(</a:t>
            </a:r>
            <a:r>
              <a:rPr lang="en-US" altLang="zh-CN" dirty="0" err="1" smtClean="0"/>
              <a:t>os.path.join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root,name</a:t>
            </a:r>
            <a:r>
              <a:rPr lang="en-US" altLang="zh-CN" dirty="0" smtClean="0"/>
              <a:t>),"w", encoding="utf-8") as </a:t>
            </a:r>
            <a:r>
              <a:rPr lang="en-US" altLang="zh-CN" dirty="0" err="1" smtClean="0"/>
              <a:t>f_out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f_csv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csv.writer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f_out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f_csv.writerow</a:t>
            </a:r>
            <a:r>
              <a:rPr lang="en-US" altLang="zh-CN" dirty="0" smtClean="0"/>
              <a:t>(['Tags/Difficult '] + </a:t>
            </a:r>
            <a:r>
              <a:rPr lang="en-US" altLang="zh-CN" dirty="0" err="1" smtClean="0"/>
              <a:t>difficult_list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   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in range(</a:t>
            </a:r>
            <a:r>
              <a:rPr lang="en-US" altLang="zh-CN" dirty="0" err="1" smtClean="0"/>
              <a:t>len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tag_list</a:t>
            </a:r>
            <a:r>
              <a:rPr lang="en-US" altLang="zh-CN" dirty="0" smtClean="0"/>
              <a:t>)):</a:t>
            </a:r>
          </a:p>
          <a:p>
            <a:r>
              <a:rPr lang="en-US" altLang="zh-CN" dirty="0" smtClean="0"/>
              <a:t>            tag = </a:t>
            </a:r>
            <a:r>
              <a:rPr lang="en-US" altLang="zh-CN" dirty="0" err="1" smtClean="0"/>
              <a:t>tag_list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]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f_csv.writerow</a:t>
            </a:r>
            <a:r>
              <a:rPr lang="en-US" altLang="zh-CN" dirty="0" smtClean="0"/>
              <a:t>([tag]+data[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])        </a:t>
            </a:r>
          </a:p>
          <a:p>
            <a:r>
              <a:rPr lang="en-US" altLang="zh-CN" dirty="0" smtClean="0"/>
              <a:t>        </a:t>
            </a:r>
            <a:r>
              <a:rPr lang="en-US" altLang="zh-CN" dirty="0" err="1" smtClean="0"/>
              <a:t>f_out.close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    return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err="1" smtClean="0"/>
              <a:t>outputMatrix</a:t>
            </a:r>
            <a:r>
              <a:rPr lang="en-US" altLang="zh-CN" dirty="0" smtClean="0"/>
              <a:t>('Matrix-Solved.csv', </a:t>
            </a:r>
            <a:r>
              <a:rPr lang="en-US" altLang="zh-CN" dirty="0" err="1" smtClean="0"/>
              <a:t>matrix_solved</a:t>
            </a:r>
            <a:r>
              <a:rPr lang="en-US" altLang="zh-CN" dirty="0" smtClean="0"/>
              <a:t>)</a:t>
            </a:r>
          </a:p>
          <a:p>
            <a:r>
              <a:rPr lang="en-US" altLang="zh-CN" dirty="0" err="1" smtClean="0"/>
              <a:t>outputMatrix</a:t>
            </a:r>
            <a:r>
              <a:rPr lang="en-US" altLang="zh-CN" dirty="0" smtClean="0"/>
              <a:t>('Matrix-Freq.csv', </a:t>
            </a:r>
            <a:r>
              <a:rPr lang="en-US" altLang="zh-CN" dirty="0" err="1" smtClean="0"/>
              <a:t>matrix_freq</a:t>
            </a:r>
            <a:r>
              <a:rPr lang="en-US" altLang="zh-CN" dirty="0" smtClean="0"/>
              <a:t>)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660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#ref: https://stackoverflow.com/questions/37790429/seaborn-heatmap-using-pandas-dataframe</a:t>
            </a:r>
          </a:p>
          <a:p>
            <a:r>
              <a:rPr lang="en-US" altLang="zh-CN" dirty="0" smtClean="0"/>
              <a:t># https://seaborn.pydata.org/generated/seaborn.heatmap.html</a:t>
            </a:r>
          </a:p>
          <a:p>
            <a:r>
              <a:rPr lang="en-US" altLang="zh-CN" dirty="0" smtClean="0"/>
              <a:t>import pandas as </a:t>
            </a:r>
            <a:r>
              <a:rPr lang="en-US" altLang="zh-CN" dirty="0" err="1" smtClean="0"/>
              <a:t>pd</a:t>
            </a:r>
            <a:endParaRPr lang="en-US" altLang="zh-CN" dirty="0" smtClean="0"/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seaborn</a:t>
            </a:r>
            <a:r>
              <a:rPr lang="en-US" altLang="zh-CN" dirty="0" smtClean="0"/>
              <a:t> as </a:t>
            </a:r>
            <a:r>
              <a:rPr lang="en-US" altLang="zh-CN" dirty="0" err="1" smtClean="0"/>
              <a:t>sns</a:t>
            </a:r>
            <a:endParaRPr lang="en-US" altLang="zh-CN" dirty="0" smtClean="0"/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matplotlib.pyplot</a:t>
            </a:r>
            <a:r>
              <a:rPr lang="en-US" altLang="zh-CN" dirty="0" smtClean="0"/>
              <a:t> as </a:t>
            </a:r>
            <a:r>
              <a:rPr lang="en-US" altLang="zh-CN" dirty="0" err="1" smtClean="0"/>
              <a:t>plt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Matrix_Freq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pd.read_csv</a:t>
            </a:r>
            <a:r>
              <a:rPr lang="en-US" altLang="zh-CN" dirty="0" smtClean="0"/>
              <a:t>("Matrix-Freq.csv", </a:t>
            </a:r>
            <a:r>
              <a:rPr lang="en-US" altLang="zh-CN" dirty="0" err="1" smtClean="0"/>
              <a:t>index_col</a:t>
            </a:r>
            <a:r>
              <a:rPr lang="en-US" altLang="zh-CN" dirty="0" smtClean="0"/>
              <a:t>=0)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fig, ax = </a:t>
            </a:r>
            <a:r>
              <a:rPr lang="en-US" altLang="zh-CN" dirty="0" err="1" smtClean="0"/>
              <a:t>plt.subplots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figsize</a:t>
            </a:r>
            <a:r>
              <a:rPr lang="en-US" altLang="zh-CN" dirty="0" smtClean="0"/>
              <a:t>=(14,9))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sns.heatmap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Matrix_Freq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annot</a:t>
            </a:r>
            <a:r>
              <a:rPr lang="en-US" altLang="zh-CN" dirty="0" smtClean="0"/>
              <a:t>=True, </a:t>
            </a:r>
            <a:r>
              <a:rPr lang="en-US" altLang="zh-CN" dirty="0" err="1" smtClean="0"/>
              <a:t>fmt</a:t>
            </a:r>
            <a:r>
              <a:rPr lang="en-US" altLang="zh-CN" dirty="0" smtClean="0"/>
              <a:t>="d", linewidths=.5, </a:t>
            </a:r>
            <a:r>
              <a:rPr lang="en-US" altLang="zh-CN" dirty="0" err="1" smtClean="0"/>
              <a:t>cmap</a:t>
            </a:r>
            <a:r>
              <a:rPr lang="en-US" altLang="zh-CN" dirty="0" smtClean="0"/>
              <a:t>='</a:t>
            </a:r>
            <a:r>
              <a:rPr lang="en-US" altLang="zh-CN" dirty="0" err="1" smtClean="0"/>
              <a:t>viridis</a:t>
            </a:r>
            <a:r>
              <a:rPr lang="en-US" altLang="zh-CN" dirty="0" smtClean="0"/>
              <a:t>')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plt.show</a:t>
            </a:r>
            <a:r>
              <a:rPr lang="en-US" altLang="zh-CN" dirty="0" smtClean="0"/>
              <a:t>()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9954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https://www.cnbc.com/dow-30/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8599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#https://pythonforfinance.net/2018/02/07/stock-return-</a:t>
            </a:r>
            <a:r>
              <a:rPr lang="en-US" altLang="zh-CN" dirty="0" err="1" smtClean="0"/>
              <a:t>heatmap</a:t>
            </a:r>
            <a:r>
              <a:rPr lang="en-US" altLang="zh-CN" dirty="0" smtClean="0"/>
              <a:t>-using-</a:t>
            </a:r>
            <a:r>
              <a:rPr lang="en-US" altLang="zh-CN" dirty="0" err="1" smtClean="0"/>
              <a:t>seaborn</a:t>
            </a:r>
            <a:r>
              <a:rPr lang="en-US" altLang="zh-CN" dirty="0" smtClean="0"/>
              <a:t>/</a:t>
            </a:r>
          </a:p>
          <a:p>
            <a:r>
              <a:rPr lang="en-US" altLang="zh-CN" dirty="0" smtClean="0"/>
              <a:t>import pandas as </a:t>
            </a:r>
            <a:r>
              <a:rPr lang="en-US" altLang="zh-CN" dirty="0" err="1" smtClean="0"/>
              <a:t>pd</a:t>
            </a:r>
            <a:endParaRPr lang="en-US" altLang="zh-CN" dirty="0" smtClean="0"/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numpy</a:t>
            </a:r>
            <a:r>
              <a:rPr lang="en-US" altLang="zh-CN" dirty="0" smtClean="0"/>
              <a:t> as np</a:t>
            </a:r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pandas_datareader</a:t>
            </a:r>
            <a:r>
              <a:rPr lang="en-US" altLang="zh-CN" dirty="0" smtClean="0"/>
              <a:t> as data</a:t>
            </a:r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seaborn</a:t>
            </a:r>
            <a:r>
              <a:rPr lang="en-US" altLang="zh-CN" dirty="0" smtClean="0"/>
              <a:t> as </a:t>
            </a:r>
            <a:r>
              <a:rPr lang="en-US" altLang="zh-CN" dirty="0" err="1" smtClean="0"/>
              <a:t>sns</a:t>
            </a:r>
            <a:endParaRPr lang="en-US" altLang="zh-CN" dirty="0" smtClean="0"/>
          </a:p>
          <a:p>
            <a:r>
              <a:rPr lang="en-US" altLang="zh-CN" dirty="0" smtClean="0"/>
              <a:t>import </a:t>
            </a:r>
            <a:r>
              <a:rPr lang="en-US" altLang="zh-CN" dirty="0" err="1" smtClean="0"/>
              <a:t>matplotlib.pyplot</a:t>
            </a:r>
            <a:r>
              <a:rPr lang="en-US" altLang="zh-CN" dirty="0" smtClean="0"/>
              <a:t> as </a:t>
            </a:r>
            <a:r>
              <a:rPr lang="en-US" altLang="zh-CN" dirty="0" err="1" smtClean="0"/>
              <a:t>plt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'''</a:t>
            </a:r>
          </a:p>
          <a:p>
            <a:r>
              <a:rPr lang="en-US" altLang="zh-CN" dirty="0" smtClean="0"/>
              <a:t>#create a small function that we can feed a list of stock tickers to </a:t>
            </a:r>
            <a:r>
              <a:rPr lang="en-US" altLang="zh-CN" dirty="0" err="1" smtClean="0"/>
              <a:t>to</a:t>
            </a:r>
            <a:r>
              <a:rPr lang="en-US" altLang="zh-CN" dirty="0" smtClean="0"/>
              <a:t> download pricing data</a:t>
            </a:r>
          </a:p>
          <a:p>
            <a:r>
              <a:rPr lang="en-US" altLang="zh-CN" dirty="0" err="1" smtClean="0"/>
              <a:t>def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get_prices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tickers,start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    prices = </a:t>
            </a:r>
            <a:r>
              <a:rPr lang="en-US" altLang="zh-CN" dirty="0" err="1" smtClean="0"/>
              <a:t>data.DataReader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tickers,'yahoo',start</a:t>
            </a:r>
            <a:r>
              <a:rPr lang="en-US" altLang="zh-CN" dirty="0" smtClean="0"/>
              <a:t>=start)['</a:t>
            </a:r>
            <a:r>
              <a:rPr lang="en-US" altLang="zh-CN" dirty="0" err="1" smtClean="0"/>
              <a:t>Adj</a:t>
            </a:r>
            <a:r>
              <a:rPr lang="en-US" altLang="zh-CN" dirty="0" smtClean="0"/>
              <a:t> Close']</a:t>
            </a:r>
          </a:p>
          <a:p>
            <a:r>
              <a:rPr lang="en-US" altLang="zh-CN" dirty="0" smtClean="0"/>
              <a:t>    return prices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#set the 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 that we will scrape the Dow 30 ticker information from </a:t>
            </a:r>
          </a:p>
          <a:p>
            <a:r>
              <a:rPr lang="en-US" altLang="zh-CN" dirty="0" err="1" smtClean="0"/>
              <a:t>dow</a:t>
            </a:r>
            <a:r>
              <a:rPr lang="en-US" altLang="zh-CN" dirty="0" smtClean="0"/>
              <a:t> = 'https://www.cnbc.com/dow-components/'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#read in the </a:t>
            </a:r>
            <a:r>
              <a:rPr lang="en-US" altLang="zh-CN" dirty="0" err="1" smtClean="0"/>
              <a:t>url</a:t>
            </a:r>
            <a:r>
              <a:rPr lang="en-US" altLang="zh-CN" dirty="0" smtClean="0"/>
              <a:t> and scrape ticker data</a:t>
            </a:r>
          </a:p>
          <a:p>
            <a:r>
              <a:rPr lang="en-US" altLang="zh-CN" dirty="0" err="1" smtClean="0"/>
              <a:t>data_table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pd.read_html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dow</a:t>
            </a:r>
            <a:r>
              <a:rPr lang="en-US" altLang="zh-CN" dirty="0" smtClean="0"/>
              <a:t>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#convert ticker column to list</a:t>
            </a:r>
          </a:p>
          <a:p>
            <a:r>
              <a:rPr lang="en-US" altLang="zh-CN" dirty="0" smtClean="0"/>
              <a:t>tickers = </a:t>
            </a:r>
            <a:r>
              <a:rPr lang="en-US" altLang="zh-CN" dirty="0" err="1" smtClean="0"/>
              <a:t>data_table</a:t>
            </a:r>
            <a:r>
              <a:rPr lang="en-US" altLang="zh-CN" dirty="0" smtClean="0"/>
              <a:t>[:][0]['Symbol'].</a:t>
            </a:r>
            <a:r>
              <a:rPr lang="en-US" altLang="zh-CN" dirty="0" err="1" smtClean="0"/>
              <a:t>tolist</a:t>
            </a:r>
            <a:r>
              <a:rPr lang="en-US" altLang="zh-CN" dirty="0" smtClean="0"/>
              <a:t>()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#download daily pricing data for each ticker in the Dow 30</a:t>
            </a:r>
          </a:p>
          <a:p>
            <a:r>
              <a:rPr lang="en-US" altLang="zh-CN" dirty="0" smtClean="0"/>
              <a:t>prices = </a:t>
            </a:r>
            <a:r>
              <a:rPr lang="en-US" altLang="zh-CN" dirty="0" err="1" smtClean="0"/>
              <a:t>get_prices</a:t>
            </a:r>
            <a:r>
              <a:rPr lang="en-US" altLang="zh-CN" dirty="0" smtClean="0"/>
              <a:t>(tickers,'01/01/2017')</a:t>
            </a:r>
          </a:p>
          <a:p>
            <a:r>
              <a:rPr lang="en-US" altLang="zh-CN" dirty="0" err="1" smtClean="0"/>
              <a:t>prices.to_csv</a:t>
            </a:r>
            <a:r>
              <a:rPr lang="en-US" altLang="zh-CN" dirty="0" smtClean="0"/>
              <a:t>('20170101-today_Dow30.csv')</a:t>
            </a:r>
          </a:p>
          <a:p>
            <a:r>
              <a:rPr lang="en-US" altLang="zh-CN" dirty="0" smtClean="0"/>
              <a:t>'''</a:t>
            </a:r>
          </a:p>
          <a:p>
            <a:r>
              <a:rPr lang="en-US" altLang="zh-CN" dirty="0" smtClean="0"/>
              <a:t>prices = </a:t>
            </a:r>
            <a:r>
              <a:rPr lang="en-US" altLang="zh-CN" dirty="0" err="1" smtClean="0"/>
              <a:t>pd.read_csv</a:t>
            </a:r>
            <a:r>
              <a:rPr lang="en-US" altLang="zh-CN" dirty="0" smtClean="0"/>
              <a:t>("20170101-today_Dow30.csv", </a:t>
            </a:r>
            <a:r>
              <a:rPr lang="en-US" altLang="zh-CN" dirty="0" err="1" smtClean="0"/>
              <a:t>index_col</a:t>
            </a:r>
            <a:r>
              <a:rPr lang="en-US" altLang="zh-CN" dirty="0" smtClean="0"/>
              <a:t>=0)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#Calculate percentage return over download period</a:t>
            </a:r>
          </a:p>
          <a:p>
            <a:r>
              <a:rPr lang="en-US" altLang="zh-CN" dirty="0" smtClean="0"/>
              <a:t>returns = (((</a:t>
            </a:r>
            <a:r>
              <a:rPr lang="en-US" altLang="zh-CN" dirty="0" err="1" smtClean="0"/>
              <a:t>prices.iloc</a:t>
            </a:r>
            <a:r>
              <a:rPr lang="en-US" altLang="zh-CN" dirty="0" smtClean="0"/>
              <a:t>[-1] / </a:t>
            </a:r>
            <a:r>
              <a:rPr lang="en-US" altLang="zh-CN" dirty="0" err="1" smtClean="0"/>
              <a:t>prices.iloc</a:t>
            </a:r>
            <a:r>
              <a:rPr lang="en-US" altLang="zh-CN" dirty="0" smtClean="0"/>
              <a:t>[0]) - 1) * 100).round(2)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'''</a:t>
            </a:r>
          </a:p>
          <a:p>
            <a:r>
              <a:rPr lang="en-US" altLang="zh-CN" dirty="0" err="1" smtClean="0"/>
              <a:t>per_change</a:t>
            </a:r>
            <a:r>
              <a:rPr lang="en-US" altLang="zh-CN" dirty="0" smtClean="0"/>
              <a:t> = ((</a:t>
            </a:r>
            <a:r>
              <a:rPr lang="en-US" altLang="zh-CN" dirty="0" err="1" smtClean="0"/>
              <a:t>np.asarray</a:t>
            </a:r>
            <a:r>
              <a:rPr lang="en-US" altLang="zh-CN" dirty="0" smtClean="0"/>
              <a:t>(returns)).reshape(6,5))</a:t>
            </a:r>
          </a:p>
          <a:p>
            <a:r>
              <a:rPr lang="en-US" altLang="zh-CN" dirty="0" smtClean="0"/>
              <a:t>fig, ax = </a:t>
            </a:r>
            <a:r>
              <a:rPr lang="en-US" altLang="zh-CN" dirty="0" err="1" smtClean="0"/>
              <a:t>plt.subplots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figsize</a:t>
            </a:r>
            <a:r>
              <a:rPr lang="en-US" altLang="zh-CN" dirty="0" smtClean="0"/>
              <a:t>=(14,9))</a:t>
            </a:r>
          </a:p>
          <a:p>
            <a:r>
              <a:rPr lang="en-US" altLang="zh-CN" dirty="0" err="1" smtClean="0"/>
              <a:t>plt.title</a:t>
            </a:r>
            <a:r>
              <a:rPr lang="en-US" altLang="zh-CN" dirty="0" smtClean="0"/>
              <a:t>('Dow 30 Heat Map',</a:t>
            </a:r>
            <a:r>
              <a:rPr lang="en-US" altLang="zh-CN" dirty="0" err="1" smtClean="0"/>
              <a:t>fontsize</a:t>
            </a:r>
            <a:r>
              <a:rPr lang="en-US" altLang="zh-CN" dirty="0" smtClean="0"/>
              <a:t>=18)</a:t>
            </a:r>
          </a:p>
          <a:p>
            <a:r>
              <a:rPr lang="en-US" altLang="zh-CN" dirty="0" err="1" smtClean="0"/>
              <a:t>ax.title.set_position</a:t>
            </a:r>
            <a:r>
              <a:rPr lang="en-US" altLang="zh-CN" dirty="0" smtClean="0"/>
              <a:t>([0.5,1.05])</a:t>
            </a:r>
          </a:p>
          <a:p>
            <a:r>
              <a:rPr lang="en-US" altLang="zh-CN" dirty="0" err="1" smtClean="0"/>
              <a:t>ax.set_xticks</a:t>
            </a:r>
            <a:r>
              <a:rPr lang="en-US" altLang="zh-CN" dirty="0" smtClean="0"/>
              <a:t>([])</a:t>
            </a:r>
          </a:p>
          <a:p>
            <a:r>
              <a:rPr lang="en-US" altLang="zh-CN" dirty="0" err="1" smtClean="0"/>
              <a:t>sns.heatmap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per_change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annot</a:t>
            </a:r>
            <a:r>
              <a:rPr lang="en-US" altLang="zh-CN" dirty="0" smtClean="0"/>
              <a:t>=True, </a:t>
            </a:r>
            <a:r>
              <a:rPr lang="en-US" altLang="zh-CN" dirty="0" err="1" smtClean="0"/>
              <a:t>fmt</a:t>
            </a:r>
            <a:r>
              <a:rPr lang="en-US" altLang="zh-CN" dirty="0" smtClean="0"/>
              <a:t>="", </a:t>
            </a:r>
            <a:r>
              <a:rPr lang="en-US" altLang="zh-CN" dirty="0" err="1" smtClean="0"/>
              <a:t>cmap</a:t>
            </a:r>
            <a:r>
              <a:rPr lang="en-US" altLang="zh-CN" dirty="0" smtClean="0"/>
              <a:t>='</a:t>
            </a:r>
            <a:r>
              <a:rPr lang="en-US" altLang="zh-CN" dirty="0" err="1" smtClean="0"/>
              <a:t>RdYlGn</a:t>
            </a:r>
            <a:r>
              <a:rPr lang="en-US" altLang="zh-CN" dirty="0" smtClean="0"/>
              <a:t>', ax=ax)</a:t>
            </a:r>
          </a:p>
          <a:p>
            <a:r>
              <a:rPr lang="en-US" altLang="zh-CN" dirty="0" err="1" smtClean="0"/>
              <a:t>plt.show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'''</a:t>
            </a:r>
          </a:p>
          <a:p>
            <a:r>
              <a:rPr lang="en-US" altLang="zh-CN" dirty="0" smtClean="0"/>
              <a:t>#create a reshaped array of ticker symbols that matches the desired shape of the </a:t>
            </a:r>
            <a:r>
              <a:rPr lang="en-US" altLang="zh-CN" dirty="0" err="1" smtClean="0"/>
              <a:t>heatmap</a:t>
            </a:r>
            <a:endParaRPr lang="en-US" altLang="zh-CN" dirty="0" smtClean="0"/>
          </a:p>
          <a:p>
            <a:r>
              <a:rPr lang="en-US" altLang="zh-CN" dirty="0" smtClean="0"/>
              <a:t>symbol = ((</a:t>
            </a:r>
            <a:r>
              <a:rPr lang="en-US" altLang="zh-CN" dirty="0" err="1" smtClean="0"/>
              <a:t>np.asarray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returns.index</a:t>
            </a:r>
            <a:r>
              <a:rPr lang="en-US" altLang="zh-CN" dirty="0" smtClean="0"/>
              <a:t>)).reshape(6,5))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#create a reshaped array of percent returns that matches the desired shape of the </a:t>
            </a:r>
            <a:r>
              <a:rPr lang="en-US" altLang="zh-CN" dirty="0" err="1" smtClean="0"/>
              <a:t>heatmap</a:t>
            </a:r>
            <a:endParaRPr lang="en-US" altLang="zh-CN" dirty="0" smtClean="0"/>
          </a:p>
          <a:p>
            <a:r>
              <a:rPr lang="en-US" altLang="zh-CN" dirty="0" err="1" smtClean="0"/>
              <a:t>per_change</a:t>
            </a:r>
            <a:r>
              <a:rPr lang="en-US" altLang="zh-CN" dirty="0" smtClean="0"/>
              <a:t> = ((</a:t>
            </a:r>
            <a:r>
              <a:rPr lang="en-US" altLang="zh-CN" dirty="0" err="1" smtClean="0"/>
              <a:t>np.asarray</a:t>
            </a:r>
            <a:r>
              <a:rPr lang="en-US" altLang="zh-CN" dirty="0" smtClean="0"/>
              <a:t>(returns)).reshape(6,5))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#create a new array of the same shape as desired, combining the relevant ticker symbol</a:t>
            </a:r>
          </a:p>
          <a:p>
            <a:r>
              <a:rPr lang="en-US" altLang="zh-CN" dirty="0" smtClean="0"/>
              <a:t>#and percentage return data</a:t>
            </a:r>
          </a:p>
          <a:p>
            <a:r>
              <a:rPr lang="en-US" altLang="zh-CN" dirty="0" smtClean="0"/>
              <a:t>labels = (</a:t>
            </a:r>
            <a:r>
              <a:rPr lang="en-US" altLang="zh-CN" dirty="0" err="1" smtClean="0"/>
              <a:t>np.asarray</a:t>
            </a:r>
            <a:r>
              <a:rPr lang="en-US" altLang="zh-CN" dirty="0" smtClean="0"/>
              <a:t>(["{0} \n {1:.3f}".format(symbol, </a:t>
            </a:r>
            <a:r>
              <a:rPr lang="en-US" altLang="zh-CN" dirty="0" err="1" smtClean="0"/>
              <a:t>per_change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                      for symbol, </a:t>
            </a:r>
            <a:r>
              <a:rPr lang="en-US" altLang="zh-CN" dirty="0" err="1" smtClean="0"/>
              <a:t>per_change</a:t>
            </a:r>
            <a:r>
              <a:rPr lang="en-US" altLang="zh-CN" dirty="0" smtClean="0"/>
              <a:t> in zip(</a:t>
            </a:r>
            <a:r>
              <a:rPr lang="en-US" altLang="zh-CN" dirty="0" err="1" smtClean="0"/>
              <a:t>symbol.flatten</a:t>
            </a:r>
            <a:r>
              <a:rPr lang="en-US" altLang="zh-CN" dirty="0" smtClean="0"/>
              <a:t>(),</a:t>
            </a:r>
          </a:p>
          <a:p>
            <a:r>
              <a:rPr lang="en-US" altLang="zh-CN" dirty="0" smtClean="0"/>
              <a:t>                                               </a:t>
            </a:r>
            <a:r>
              <a:rPr lang="en-US" altLang="zh-CN" dirty="0" err="1" smtClean="0"/>
              <a:t>per_change.flatten</a:t>
            </a:r>
            <a:r>
              <a:rPr lang="en-US" altLang="zh-CN" dirty="0" smtClean="0"/>
              <a:t>())])).reshape(6,5)</a:t>
            </a:r>
          </a:p>
          <a:p>
            <a:r>
              <a:rPr lang="en-US" altLang="zh-CN" dirty="0" smtClean="0"/>
              <a:t>    </a:t>
            </a:r>
          </a:p>
          <a:p>
            <a:r>
              <a:rPr lang="en-US" altLang="zh-CN" dirty="0" smtClean="0"/>
              <a:t>fig, ax = </a:t>
            </a:r>
            <a:r>
              <a:rPr lang="en-US" altLang="zh-CN" dirty="0" err="1" smtClean="0"/>
              <a:t>plt.subplots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figsize</a:t>
            </a:r>
            <a:r>
              <a:rPr lang="en-US" altLang="zh-CN" dirty="0" smtClean="0"/>
              <a:t>=(14,9))</a:t>
            </a:r>
          </a:p>
          <a:p>
            <a:r>
              <a:rPr lang="en-US" altLang="zh-CN" dirty="0" err="1" smtClean="0"/>
              <a:t>plt.title</a:t>
            </a:r>
            <a:r>
              <a:rPr lang="en-US" altLang="zh-CN" dirty="0" smtClean="0"/>
              <a:t>('Dow 30 Heat Map',</a:t>
            </a:r>
            <a:r>
              <a:rPr lang="en-US" altLang="zh-CN" dirty="0" err="1" smtClean="0"/>
              <a:t>fontsize</a:t>
            </a:r>
            <a:r>
              <a:rPr lang="en-US" altLang="zh-CN" dirty="0" smtClean="0"/>
              <a:t>=18)</a:t>
            </a:r>
          </a:p>
          <a:p>
            <a:r>
              <a:rPr lang="en-US" altLang="zh-CN" dirty="0" err="1" smtClean="0"/>
              <a:t>ax.title.set_position</a:t>
            </a:r>
            <a:r>
              <a:rPr lang="en-US" altLang="zh-CN" dirty="0" smtClean="0"/>
              <a:t>([0.5,1.05])</a:t>
            </a:r>
          </a:p>
          <a:p>
            <a:r>
              <a:rPr lang="en-US" altLang="zh-CN" dirty="0" err="1" smtClean="0"/>
              <a:t>ax.set_xticks</a:t>
            </a:r>
            <a:r>
              <a:rPr lang="en-US" altLang="zh-CN" dirty="0" smtClean="0"/>
              <a:t>([])</a:t>
            </a:r>
          </a:p>
          <a:p>
            <a:r>
              <a:rPr lang="en-US" altLang="zh-CN" dirty="0" err="1" smtClean="0"/>
              <a:t>sns.heatmap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per_change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annot</a:t>
            </a:r>
            <a:r>
              <a:rPr lang="en-US" altLang="zh-CN" dirty="0" smtClean="0"/>
              <a:t>=labels, </a:t>
            </a:r>
            <a:r>
              <a:rPr lang="en-US" altLang="zh-CN" dirty="0" err="1" smtClean="0"/>
              <a:t>fmt</a:t>
            </a:r>
            <a:r>
              <a:rPr lang="en-US" altLang="zh-CN" dirty="0" smtClean="0"/>
              <a:t>="", </a:t>
            </a:r>
            <a:r>
              <a:rPr lang="en-US" altLang="zh-CN" dirty="0" err="1" smtClean="0"/>
              <a:t>cmap</a:t>
            </a:r>
            <a:r>
              <a:rPr lang="en-US" altLang="zh-CN" dirty="0" smtClean="0"/>
              <a:t>='</a:t>
            </a:r>
            <a:r>
              <a:rPr lang="en-US" altLang="zh-CN" dirty="0" err="1" smtClean="0"/>
              <a:t>RdYlGn</a:t>
            </a:r>
            <a:r>
              <a:rPr lang="en-US" altLang="zh-CN" dirty="0" smtClean="0"/>
              <a:t>', ax=ax)</a:t>
            </a:r>
          </a:p>
          <a:p>
            <a:r>
              <a:rPr lang="en-US" altLang="zh-CN" dirty="0" err="1" smtClean="0"/>
              <a:t>plt.show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425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http://blog.greenwicher.com/2017/01/03/codeforces-problemset/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4354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https://www.zhihu.com/question/36738189/answer/128101002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854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https://leetcode.com/problemset/all/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032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http://codeforces.com/submissions/GMyhf/page/1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4654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http://codeforces.com/submissions/GMyhf/page/8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417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altLang="zh-CN" dirty="0" smtClean="0"/>
              <a:t>Urllib Tutorial Python 3, https://pythonspot.com/urllib-tutorial-python-3/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7317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https://www.crummy.com/software/BeautifulSoup/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6384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http://blog.greenwicher.com/2017/01/03/codeforces-problemset/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3E4E5-B21E-4225-B595-3DEA2C35B5B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529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2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468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9142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395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736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5172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421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359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683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96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334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78686C0-8407-48C6-B46D-664AE4F3C338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BB4C83E-9277-48CF-A71F-5D5214EE6BF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119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tieba.baidu.com/f?kw=codeforces&amp;fr=hom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an.baidu.com/s/1o7P8oT8" TargetMode="External"/><Relationship Id="rId2" Type="http://schemas.openxmlformats.org/officeDocument/2006/relationships/hyperlink" Target="https://github.com/Greenwicher/Awsome-Project/tree/master/Codeforces%20Guide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2/library/operator.html#operator.itemgetter" TargetMode="External"/><Relationship Id="rId2" Type="http://schemas.openxmlformats.org/officeDocument/2006/relationships/hyperlink" Target="https://stackoverflow.com/questions/18595686/how-does-operator-itemgetter-and-sort-work-in-python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greenwicher.com/2017/01/03/codeforces-problems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stackoverflow.com/questions/36901/what-does-double-star-asterisk-and-star-asterisk-do-for-parameter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forfinance.net/2018/02/07/stock-return-heatmap-using-seaborn/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seaborn.pydata.org/generated/seaborn.heatmap.html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Codeforces</a:t>
            </a:r>
            <a:r>
              <a:rPr lang="en-US" altLang="zh-CN" dirty="0" smtClean="0"/>
              <a:t> Guide</a:t>
            </a:r>
            <a:endParaRPr lang="zh-CN" altLang="en-US" dirty="0"/>
          </a:p>
        </p:txBody>
      </p:sp>
      <p:sp>
        <p:nvSpPr>
          <p:cNvPr id="5" name="副标题 2"/>
          <p:cNvSpPr txBox="1">
            <a:spLocks/>
          </p:cNvSpPr>
          <p:nvPr/>
        </p:nvSpPr>
        <p:spPr>
          <a:xfrm>
            <a:off x="8763000" y="4915764"/>
            <a:ext cx="3200400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Author</a:t>
            </a:r>
            <a:r>
              <a:rPr lang="zh-CN" altLang="en-US" dirty="0" smtClean="0"/>
              <a:t>：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Greenwicher</a:t>
            </a:r>
            <a:r>
              <a:rPr lang="en-US" altLang="zh-CN" dirty="0" smtClean="0"/>
              <a:t> 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2019/11/03</a:t>
            </a:r>
          </a:p>
          <a:p>
            <a:r>
              <a:rPr lang="en-US" altLang="zh-CN" dirty="0" smtClean="0"/>
              <a:t>Slides by Hongfei Yan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4541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517" y="-1"/>
            <a:ext cx="8587683" cy="686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901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37" y="228600"/>
            <a:ext cx="11168063" cy="8136452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825500" y="5549900"/>
            <a:ext cx="18669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180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113" y="123268"/>
            <a:ext cx="9513887" cy="673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60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513" y="101600"/>
            <a:ext cx="9488488" cy="6716751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 flipV="1">
            <a:off x="1506071" y="6544235"/>
            <a:ext cx="1013011" cy="89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1740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0"/>
            <a:ext cx="6553200" cy="685800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3962400" y="6070600"/>
            <a:ext cx="15113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523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938" y="76200"/>
            <a:ext cx="9275762" cy="675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52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如何用爬虫获取信息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必要的库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522" y="2783701"/>
            <a:ext cx="7511555" cy="306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86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9205" y="462987"/>
            <a:ext cx="1848465" cy="1325563"/>
          </a:xfrm>
        </p:spPr>
        <p:txBody>
          <a:bodyPr>
            <a:normAutofit/>
          </a:bodyPr>
          <a:lstStyle/>
          <a:p>
            <a:r>
              <a:rPr lang="zh-CN" altLang="en-US" sz="2000" dirty="0" smtClean="0"/>
              <a:t>爬取</a:t>
            </a:r>
            <a:r>
              <a:rPr lang="en-US" altLang="zh-CN" sz="2000" dirty="0" err="1" smtClean="0"/>
              <a:t>Codeforces</a:t>
            </a: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zh-CN" altLang="en-US" sz="2000" dirty="0" smtClean="0"/>
              <a:t>的所有算法题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038" y="72949"/>
            <a:ext cx="8839201" cy="671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365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0637" y="36788"/>
            <a:ext cx="566280" cy="2792360"/>
          </a:xfrm>
        </p:spPr>
        <p:txBody>
          <a:bodyPr vert="horz">
            <a:noAutofit/>
          </a:bodyPr>
          <a:lstStyle/>
          <a:p>
            <a:r>
              <a:rPr lang="zh-CN" altLang="en-US" sz="2000" dirty="0" smtClean="0"/>
              <a:t>标记已解决的算法题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55" y="36788"/>
            <a:ext cx="11081986" cy="679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19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输出爬取信息到</a:t>
            </a:r>
            <a:r>
              <a:rPr lang="en-US" altLang="zh-CN" dirty="0" smtClean="0"/>
              <a:t>csv</a:t>
            </a:r>
            <a:r>
              <a:rPr lang="zh-CN" altLang="en-US" dirty="0" smtClean="0"/>
              <a:t>文本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71" y="1980715"/>
            <a:ext cx="11926057" cy="331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074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Codeforces</a:t>
            </a:r>
            <a:r>
              <a:rPr lang="zh-CN" altLang="en-US" dirty="0" smtClean="0"/>
              <a:t>吧，</a:t>
            </a:r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en-US" altLang="zh-CN" sz="2200" dirty="0" smtClean="0">
                <a:hlinkClick r:id="rId2"/>
              </a:rPr>
              <a:t>http://tieba.baidu.com/f?kw=codeforces&amp;fr=home</a:t>
            </a:r>
            <a:r>
              <a:rPr lang="en-US" altLang="zh-CN" sz="2200" dirty="0" smtClean="0"/>
              <a:t> </a:t>
            </a:r>
            <a:endParaRPr lang="zh-CN" altLang="en-US" sz="2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213202" cy="47454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1807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274" y="0"/>
            <a:ext cx="593824" cy="5083277"/>
          </a:xfrm>
        </p:spPr>
        <p:txBody>
          <a:bodyPr>
            <a:normAutofit/>
          </a:bodyPr>
          <a:lstStyle/>
          <a:p>
            <a:r>
              <a:rPr lang="zh-CN" altLang="en-US" sz="2400" dirty="0" smtClean="0"/>
              <a:t>分析题目难度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以及算法分类的关系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690" y="0"/>
            <a:ext cx="10864514" cy="681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50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下载源代码以及分析结果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源代码以及分析结果请见 </a:t>
            </a:r>
            <a:r>
              <a:rPr lang="en-US" altLang="zh-CN" dirty="0" err="1" smtClean="0">
                <a:hlinkClick r:id="rId2"/>
              </a:rPr>
              <a:t>Github</a:t>
            </a:r>
            <a:r>
              <a:rPr lang="zh-CN" altLang="en-US" dirty="0" smtClean="0"/>
              <a:t> ，</a:t>
            </a:r>
            <a:endParaRPr lang="en-US" altLang="zh-CN" dirty="0" smtClean="0"/>
          </a:p>
          <a:p>
            <a:pPr lvl="1"/>
            <a:r>
              <a:rPr lang="en-US" altLang="zh-CN" sz="2000" dirty="0" smtClean="0">
                <a:hlinkClick r:id="rId2"/>
              </a:rPr>
              <a:t>https://github.com/Greenwicher/Awsome-Project/tree/master/Codeforces%20Guide</a:t>
            </a:r>
            <a:r>
              <a:rPr lang="en-US" altLang="zh-CN" sz="2000" dirty="0" smtClean="0"/>
              <a:t> </a:t>
            </a:r>
          </a:p>
          <a:p>
            <a:r>
              <a:rPr lang="zh-CN" altLang="en-US" dirty="0" smtClean="0"/>
              <a:t>或者点击链接下载</a:t>
            </a:r>
            <a:r>
              <a:rPr lang="en-US" altLang="zh-CN" dirty="0" smtClean="0"/>
              <a:t>: </a:t>
            </a:r>
          </a:p>
          <a:p>
            <a:pPr lvl="1"/>
            <a:r>
              <a:rPr lang="en-US" altLang="zh-CN" dirty="0" smtClean="0">
                <a:hlinkClick r:id="rId3"/>
              </a:rPr>
              <a:t>https://pan.baidu.com/s/1o7P8oT8</a:t>
            </a:r>
            <a:r>
              <a:rPr lang="zh-CN" altLang="en-US" dirty="0" smtClean="0"/>
              <a:t> 密码</a:t>
            </a:r>
            <a:r>
              <a:rPr lang="en-US" altLang="zh-CN" dirty="0" smtClean="0"/>
              <a:t>: 8dcb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776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Updated on Nov. 3, 2019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8312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036" y="-1"/>
            <a:ext cx="9223625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0051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186" y="-1"/>
            <a:ext cx="11638825" cy="649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854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33" y="0"/>
            <a:ext cx="11952445" cy="667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923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8301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145" y="601195"/>
            <a:ext cx="10651716" cy="429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57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How does </a:t>
            </a:r>
            <a:r>
              <a:rPr lang="en-US" altLang="zh-CN" sz="2400" dirty="0" err="1"/>
              <a:t>operator.itemgetter</a:t>
            </a:r>
            <a:r>
              <a:rPr lang="en-US" altLang="zh-CN" sz="2400" dirty="0"/>
              <a:t> and sort() work in Python? </a:t>
            </a:r>
            <a:r>
              <a:rPr lang="en-US" altLang="zh-CN" sz="2400" dirty="0">
                <a:hlinkClick r:id="rId2"/>
              </a:rPr>
              <a:t>https://</a:t>
            </a:r>
            <a:r>
              <a:rPr lang="en-US" altLang="zh-CN" sz="2400" dirty="0" smtClean="0">
                <a:hlinkClick r:id="rId2"/>
              </a:rPr>
              <a:t>stackoverflow.com/questions/18595686/how-does-operator-itemgetter-and-sort-work-in-python</a:t>
            </a:r>
            <a:endParaRPr lang="en-US" altLang="zh-CN" sz="2400" dirty="0" smtClean="0"/>
          </a:p>
          <a:p>
            <a:r>
              <a:rPr lang="en-US" altLang="zh-CN" sz="2400" dirty="0">
                <a:hlinkClick r:id="rId3"/>
              </a:rPr>
              <a:t>https://</a:t>
            </a:r>
            <a:r>
              <a:rPr lang="en-US" altLang="zh-CN" sz="2400" dirty="0" smtClean="0">
                <a:hlinkClick r:id="rId3"/>
              </a:rPr>
              <a:t>docs.python.org/2/library/operator.html#operator.itemgetter</a:t>
            </a:r>
            <a:r>
              <a:rPr lang="en-US" altLang="zh-CN" sz="2400" dirty="0" smtClean="0"/>
              <a:t> 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977120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076" y="177633"/>
            <a:ext cx="5797848" cy="650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696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5229" y="457891"/>
            <a:ext cx="11167872" cy="1499616"/>
          </a:xfrm>
        </p:spPr>
        <p:txBody>
          <a:bodyPr>
            <a:normAutofit fontScale="90000"/>
          </a:bodyPr>
          <a:lstStyle/>
          <a:p>
            <a:r>
              <a:rPr lang="en-US" altLang="zh-CN" b="1" dirty="0" err="1"/>
              <a:t>Codeforces</a:t>
            </a:r>
            <a:r>
              <a:rPr lang="zh-CN" altLang="en-US" b="1" dirty="0"/>
              <a:t>科学刷题指南，一图一表便够</a:t>
            </a:r>
            <a:r>
              <a:rPr lang="zh-CN" altLang="en-US" b="1" dirty="0" smtClean="0"/>
              <a:t>了</a:t>
            </a: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en-US" altLang="zh-CN" sz="2200" b="1" dirty="0" smtClean="0">
                <a:hlinkClick r:id="rId3"/>
              </a:rPr>
              <a:t>http://blog.greenwicher.com/2017/01/03/codeforces-problemset/</a:t>
            </a:r>
            <a:r>
              <a:rPr lang="en-US" altLang="zh-CN" sz="2200" b="1" dirty="0" smtClean="0"/>
              <a:t> </a:t>
            </a:r>
            <a:endParaRPr lang="zh-CN" altLang="en-US" sz="2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" y="1874073"/>
            <a:ext cx="10477500" cy="41052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256584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72" y="94620"/>
            <a:ext cx="7779150" cy="27242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5060" y="3375544"/>
            <a:ext cx="8707811" cy="188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9394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25" y="252412"/>
            <a:ext cx="9810750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2058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从网页中提取信息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443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2" y="0"/>
            <a:ext cx="7744906" cy="226726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525" y="0"/>
            <a:ext cx="63938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3915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8761" y="0"/>
            <a:ext cx="11166987" cy="1325563"/>
          </a:xfrm>
        </p:spPr>
        <p:txBody>
          <a:bodyPr>
            <a:noAutofit/>
          </a:bodyPr>
          <a:lstStyle/>
          <a:p>
            <a:r>
              <a:rPr lang="en-US" altLang="zh-CN" sz="2800" dirty="0" smtClean="0"/>
              <a:t>What does ** (double star/asterisk) and * (star/asterisk) do for parameters? </a:t>
            </a:r>
            <a:br>
              <a:rPr lang="en-US" altLang="zh-CN" sz="2800" dirty="0" smtClean="0"/>
            </a:br>
            <a:r>
              <a:rPr lang="en-US" altLang="zh-CN" sz="1600" dirty="0" smtClean="0">
                <a:hlinkClick r:id="rId2"/>
              </a:rPr>
              <a:t>https://stackoverflow.com/questions/36901/what-does-double-star-asterisk-and-star-asterisk-do-for-parameters</a:t>
            </a:r>
            <a:r>
              <a:rPr lang="en-US" altLang="zh-CN" sz="1600" dirty="0" smtClean="0"/>
              <a:t> </a:t>
            </a:r>
            <a:r>
              <a:rPr lang="zh-CN" altLang="en-US" sz="2800" dirty="0" smtClean="0"/>
              <a:t/>
            </a:r>
            <a:br>
              <a:rPr lang="zh-CN" altLang="en-US" sz="2800" dirty="0" smtClean="0"/>
            </a:br>
            <a:endParaRPr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1720"/>
            <a:ext cx="9134475" cy="4800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8278" y="2916647"/>
            <a:ext cx="8986497" cy="34448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569022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863" y="0"/>
            <a:ext cx="7076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473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Codeforces_v0.3.py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Updated on Nov. 3, 2019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391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结果可视化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2074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187781" cy="31547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9614" y="2057288"/>
            <a:ext cx="5432385" cy="480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3925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15" y="126247"/>
            <a:ext cx="11280170" cy="660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042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大纲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先说结论</a:t>
            </a:r>
          </a:p>
          <a:p>
            <a:pPr lvl="1"/>
            <a:r>
              <a:rPr lang="zh-CN" altLang="en-US" dirty="0" smtClean="0"/>
              <a:t>一张图、一张表、刷题观</a:t>
            </a:r>
          </a:p>
          <a:p>
            <a:r>
              <a:rPr lang="zh-CN" altLang="en-US" dirty="0" smtClean="0"/>
              <a:t>如何用爬虫获取信息</a:t>
            </a:r>
          </a:p>
          <a:p>
            <a:pPr lvl="1"/>
            <a:r>
              <a:rPr lang="zh-CN" altLang="en-US" dirty="0" smtClean="0"/>
              <a:t>必要的库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爬取</a:t>
            </a:r>
            <a:r>
              <a:rPr lang="en-US" altLang="zh-CN" dirty="0" err="1" smtClean="0"/>
              <a:t>Codeforces</a:t>
            </a:r>
            <a:r>
              <a:rPr lang="zh-CN" altLang="en-US" dirty="0" smtClean="0"/>
              <a:t>的所有算法题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标记已解决的算法题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输出爬取信息到</a:t>
            </a:r>
            <a:r>
              <a:rPr lang="en-US" altLang="zh-CN" dirty="0" smtClean="0"/>
              <a:t>csv</a:t>
            </a:r>
            <a:r>
              <a:rPr lang="zh-CN" altLang="en-US" dirty="0" smtClean="0"/>
              <a:t>文本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分析题目难度以及算法分类的关系</a:t>
            </a:r>
          </a:p>
          <a:p>
            <a:r>
              <a:rPr lang="zh-CN" altLang="en-US" dirty="0" smtClean="0"/>
              <a:t>下载源代码以及分析结果</a:t>
            </a:r>
          </a:p>
          <a:p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67748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增加一个热力图的例子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Stock Return </a:t>
            </a:r>
            <a:r>
              <a:rPr lang="en-US" altLang="zh-CN" dirty="0" err="1"/>
              <a:t>Heatmap</a:t>
            </a:r>
            <a:r>
              <a:rPr lang="en-US" altLang="zh-CN" dirty="0"/>
              <a:t> using </a:t>
            </a:r>
            <a:r>
              <a:rPr lang="en-US" altLang="zh-CN" dirty="0" err="1" smtClean="0"/>
              <a:t>Seaborn</a:t>
            </a:r>
            <a:r>
              <a:rPr lang="en-US" altLang="zh-CN" dirty="0"/>
              <a:t>, </a:t>
            </a:r>
            <a:r>
              <a:rPr lang="en-US" altLang="zh-CN" dirty="0">
                <a:hlinkClick r:id="rId2"/>
              </a:rPr>
              <a:t>https://pythonforfinance.net/2018/02/07/stock-return-heatmap-using-seaborn</a:t>
            </a:r>
            <a:r>
              <a:rPr lang="en-US" altLang="zh-CN" dirty="0" smtClean="0">
                <a:hlinkClick r:id="rId2"/>
              </a:rPr>
              <a:t>/</a:t>
            </a:r>
            <a:r>
              <a:rPr lang="en-US" altLang="zh-CN" dirty="0" smtClean="0"/>
              <a:t> </a:t>
            </a:r>
          </a:p>
          <a:p>
            <a:endParaRPr lang="en-US" altLang="zh-CN" dirty="0"/>
          </a:p>
          <a:p>
            <a:r>
              <a:rPr lang="en-US" altLang="zh-CN" dirty="0"/>
              <a:t>creating an annotated </a:t>
            </a:r>
            <a:r>
              <a:rPr lang="en-US" altLang="zh-CN" dirty="0" err="1"/>
              <a:t>heatmap</a:t>
            </a:r>
            <a:r>
              <a:rPr lang="en-US" altLang="zh-CN" dirty="0"/>
              <a:t> for the Dow 30 stock returns using the Python </a:t>
            </a:r>
            <a:r>
              <a:rPr lang="en-US" altLang="zh-CN" b="1" dirty="0" err="1"/>
              <a:t>Seaborn</a:t>
            </a:r>
            <a:r>
              <a:rPr lang="en-US" altLang="zh-CN" dirty="0"/>
              <a:t> package.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68311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" y="-1162"/>
            <a:ext cx="9777352" cy="685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01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39" y="0"/>
            <a:ext cx="93883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4658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172" y="90390"/>
            <a:ext cx="9134066" cy="692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0373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2082" y="133804"/>
            <a:ext cx="9720072" cy="1499616"/>
          </a:xfrm>
        </p:spPr>
        <p:txBody>
          <a:bodyPr>
            <a:normAutofit fontScale="90000"/>
          </a:bodyPr>
          <a:lstStyle/>
          <a:p>
            <a:r>
              <a:rPr lang="en-US" altLang="zh-CN" dirty="0" err="1" smtClean="0"/>
              <a:t>seaborn.heatmap</a:t>
            </a:r>
            <a:r>
              <a:rPr lang="en-US" altLang="zh-CN" dirty="0"/>
              <a:t>, </a:t>
            </a:r>
            <a:br>
              <a:rPr lang="en-US" altLang="zh-CN" dirty="0"/>
            </a:br>
            <a:r>
              <a:rPr lang="en-US" altLang="zh-CN" sz="3600" dirty="0">
                <a:hlinkClick r:id="rId2"/>
              </a:rPr>
              <a:t>https://</a:t>
            </a:r>
            <a:r>
              <a:rPr lang="en-US" altLang="zh-CN" sz="3600" dirty="0" smtClean="0">
                <a:hlinkClick r:id="rId2"/>
              </a:rPr>
              <a:t>seaborn.pydata.org/generated/seaborn.heatmap.html</a:t>
            </a:r>
            <a:r>
              <a:rPr lang="en-US" altLang="zh-CN" sz="3600" dirty="0" smtClean="0"/>
              <a:t> </a:t>
            </a:r>
            <a:endParaRPr lang="zh-CN" altLang="en-US" sz="3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107" y="1433332"/>
            <a:ext cx="5334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8381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9008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6" y="0"/>
            <a:ext cx="6139456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974" y="1107820"/>
            <a:ext cx="485888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大概就可以知道在什么样的水平下应该掌握什么样的算法。按照题号（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B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C</a:t>
            </a:r>
            <a:r>
              <a:rPr lang="zh-CN" altLang="en-US" sz="2000" dirty="0" smtClean="0"/>
              <a:t>等等）来推断难度。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对简单的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题而言，大部分都是考察基本的编程功底，</a:t>
            </a:r>
            <a:endParaRPr lang="en-US" altLang="zh-CN" sz="20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诸如</a:t>
            </a:r>
            <a:r>
              <a:rPr lang="en-US" altLang="zh-CN" dirty="0" smtClean="0"/>
              <a:t>implementation</a:t>
            </a:r>
            <a:r>
              <a:rPr lang="zh-CN" altLang="en-US" dirty="0" smtClean="0"/>
              <a:t>（大概就是题目说什么，你做什么就是了），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math</a:t>
            </a:r>
            <a:r>
              <a:rPr lang="zh-CN" altLang="en-US" dirty="0" smtClean="0"/>
              <a:t>（四则运算、取模取整等等）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以及</a:t>
            </a:r>
            <a:r>
              <a:rPr lang="en-US" altLang="zh-CN" dirty="0" smtClean="0"/>
              <a:t>brute force</a:t>
            </a:r>
            <a:r>
              <a:rPr lang="zh-CN" altLang="en-US" dirty="0" smtClean="0"/>
              <a:t>（暴力枚举）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随着难度的增加，比如说</a:t>
            </a:r>
            <a:r>
              <a:rPr lang="en-US" altLang="zh-CN" sz="2000" dirty="0" smtClean="0"/>
              <a:t>E</a:t>
            </a:r>
            <a:r>
              <a:rPr lang="zh-CN" altLang="en-US" sz="2000" dirty="0" smtClean="0"/>
              <a:t>题，主要就在于</a:t>
            </a:r>
            <a:endParaRPr lang="en-US" altLang="zh-CN" sz="20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考察</a:t>
            </a:r>
            <a:r>
              <a:rPr lang="en-US" altLang="zh-CN" dirty="0" err="1" smtClean="0"/>
              <a:t>dp</a:t>
            </a:r>
            <a:r>
              <a:rPr lang="zh-CN" altLang="en-US" dirty="0" smtClean="0"/>
              <a:t>（动态规划），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data structures</a:t>
            </a:r>
            <a:r>
              <a:rPr lang="zh-CN" altLang="en-US" dirty="0" smtClean="0"/>
              <a:t>（数据结构）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高难度题目主要在</a:t>
            </a:r>
            <a:endParaRPr lang="en-US" altLang="zh-CN" sz="20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math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geometry</a:t>
            </a:r>
            <a:r>
              <a:rPr lang="zh-CN" altLang="en-US" dirty="0" smtClean="0"/>
              <a:t>（计算几何），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shortest path</a:t>
            </a:r>
            <a:r>
              <a:rPr lang="zh-CN" altLang="en-US" dirty="0" smtClean="0"/>
              <a:t>（图论）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以及</a:t>
            </a:r>
            <a:r>
              <a:rPr lang="en-US" altLang="zh-CN" dirty="0" smtClean="0"/>
              <a:t>games</a:t>
            </a:r>
            <a:r>
              <a:rPr lang="zh-CN" altLang="en-US" dirty="0" smtClean="0"/>
              <a:t>（博弈）上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669974" y="41356"/>
            <a:ext cx="477238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rgbClr val="FF0000"/>
                </a:solidFill>
              </a:rPr>
              <a:t>不同算法（第一列）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r>
              <a:rPr lang="zh-CN" altLang="en-US" sz="2000" dirty="0" smtClean="0">
                <a:solidFill>
                  <a:srgbClr val="FF0000"/>
                </a:solidFill>
              </a:rPr>
              <a:t>在不同问题难度（第一行）上的频率分布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29426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3" y="37051"/>
            <a:ext cx="8518777" cy="563467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98259" y="2848810"/>
            <a:ext cx="4436077" cy="672843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zh-CN" altLang="en-US" sz="2400" dirty="0" smtClean="0">
                <a:solidFill>
                  <a:srgbClr val="FF0000"/>
                </a:solidFill>
              </a:rPr>
              <a:t>汇总了截止</a:t>
            </a:r>
            <a:r>
              <a:rPr lang="en-US" altLang="zh-CN" sz="2400" dirty="0" smtClean="0">
                <a:solidFill>
                  <a:srgbClr val="FF0000"/>
                </a:solidFill>
              </a:rPr>
              <a:t>2017</a:t>
            </a:r>
            <a:r>
              <a:rPr lang="zh-CN" altLang="en-US" sz="2400" dirty="0" smtClean="0">
                <a:solidFill>
                  <a:srgbClr val="FF0000"/>
                </a:solidFill>
              </a:rPr>
              <a:t>年</a:t>
            </a:r>
            <a:r>
              <a:rPr lang="en-US" altLang="zh-CN" sz="2400" dirty="0" smtClean="0">
                <a:solidFill>
                  <a:srgbClr val="FF0000"/>
                </a:solidFill>
              </a:rPr>
              <a:t>1</a:t>
            </a:r>
            <a:r>
              <a:rPr lang="zh-CN" altLang="en-US" sz="2400" dirty="0" smtClean="0">
                <a:solidFill>
                  <a:srgbClr val="FF0000"/>
                </a:solidFill>
              </a:rPr>
              <a:t>月</a:t>
            </a:r>
            <a:r>
              <a:rPr lang="en-US" altLang="zh-CN" sz="2400" dirty="0" smtClean="0">
                <a:solidFill>
                  <a:srgbClr val="FF0000"/>
                </a:solidFill>
              </a:rPr>
              <a:t>3</a:t>
            </a:r>
            <a:r>
              <a:rPr lang="zh-CN" altLang="en-US" sz="2400" dirty="0" smtClean="0">
                <a:solidFill>
                  <a:srgbClr val="FF0000"/>
                </a:solidFill>
              </a:rPr>
              <a:t>日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Codeforces</a:t>
            </a:r>
            <a:r>
              <a:rPr lang="zh-CN" altLang="en-US" sz="2400" dirty="0" smtClean="0">
                <a:solidFill>
                  <a:srgbClr val="FF0000"/>
                </a:solidFill>
              </a:rPr>
              <a:t>题目上的所有算法题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780638" y="3534010"/>
            <a:ext cx="4411362" cy="2150075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endParaRPr lang="en-US" altLang="zh-CN" sz="2400" dirty="0" smtClean="0"/>
          </a:p>
          <a:p>
            <a:r>
              <a:rPr lang="zh-CN" altLang="en-US" sz="2400" dirty="0" smtClean="0"/>
              <a:t>可以按照解决人数来进行刷题，</a:t>
            </a:r>
            <a:endParaRPr lang="en-US" altLang="zh-CN" sz="2400" dirty="0" smtClean="0"/>
          </a:p>
          <a:p>
            <a:r>
              <a:rPr lang="zh-CN" altLang="en-US" sz="2400" dirty="0" smtClean="0"/>
              <a:t>二来可以按照题目难度进行刷题，</a:t>
            </a:r>
            <a:endParaRPr lang="en-US" altLang="zh-CN" sz="2400" dirty="0" smtClean="0"/>
          </a:p>
          <a:p>
            <a:r>
              <a:rPr lang="zh-CN" altLang="en-US" sz="2400" dirty="0" smtClean="0"/>
              <a:t>三来还可以进行主题刷题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47767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192" y="0"/>
            <a:ext cx="7210797" cy="681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564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302" y="133399"/>
            <a:ext cx="7303324" cy="672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539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大纲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先说结论</a:t>
            </a:r>
          </a:p>
          <a:p>
            <a:pPr lvl="1"/>
            <a:r>
              <a:rPr lang="zh-CN" altLang="en-US" dirty="0" smtClean="0"/>
              <a:t>一张图、一张表、刷题观</a:t>
            </a:r>
          </a:p>
          <a:p>
            <a:r>
              <a:rPr lang="zh-CN" altLang="en-US" dirty="0" smtClean="0">
                <a:solidFill>
                  <a:srgbClr val="FF0000"/>
                </a:solidFill>
              </a:rPr>
              <a:t>如何用爬虫获取信息</a:t>
            </a:r>
          </a:p>
          <a:p>
            <a:pPr lvl="1"/>
            <a:r>
              <a:rPr lang="zh-CN" altLang="en-US" dirty="0" smtClean="0"/>
              <a:t>必要的库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爬取</a:t>
            </a:r>
            <a:r>
              <a:rPr lang="en-US" altLang="zh-CN" dirty="0" err="1" smtClean="0"/>
              <a:t>Codeforces</a:t>
            </a:r>
            <a:r>
              <a:rPr lang="zh-CN" altLang="en-US" dirty="0" smtClean="0"/>
              <a:t>的所有算法题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标记已解决的算法题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输出爬取信息到</a:t>
            </a:r>
            <a:r>
              <a:rPr lang="en-US" altLang="zh-CN" dirty="0" smtClean="0"/>
              <a:t>csv</a:t>
            </a:r>
            <a:r>
              <a:rPr lang="zh-CN" altLang="en-US" dirty="0" smtClean="0"/>
              <a:t>文本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分析题目难度以及算法分类的关系</a:t>
            </a:r>
          </a:p>
          <a:p>
            <a:r>
              <a:rPr lang="zh-CN" altLang="en-US" dirty="0" smtClean="0"/>
              <a:t>下载源代码以及分析结果</a:t>
            </a:r>
          </a:p>
          <a:p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07800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293</TotalTime>
  <Words>2169</Words>
  <Application>Microsoft Office PowerPoint</Application>
  <PresentationFormat>宽屏</PresentationFormat>
  <Paragraphs>361</Paragraphs>
  <Slides>45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2" baseType="lpstr">
      <vt:lpstr>等线</vt:lpstr>
      <vt:lpstr>华文仿宋</vt:lpstr>
      <vt:lpstr>Arial</vt:lpstr>
      <vt:lpstr>Tw Cen MT</vt:lpstr>
      <vt:lpstr>Tw Cen MT Condensed</vt:lpstr>
      <vt:lpstr>Wingdings 3</vt:lpstr>
      <vt:lpstr>积分</vt:lpstr>
      <vt:lpstr>Codeforces Guide</vt:lpstr>
      <vt:lpstr>Codeforces吧，  http://tieba.baidu.com/f?kw=codeforces&amp;fr=home </vt:lpstr>
      <vt:lpstr>Codeforces科学刷题指南，一图一表便够了 http://blog.greenwicher.com/2017/01/03/codeforces-problemset/ </vt:lpstr>
      <vt:lpstr>大纲</vt:lpstr>
      <vt:lpstr>PowerPoint 演示文稿</vt:lpstr>
      <vt:lpstr>汇总了截止2017年1月3日Codeforces题目上的所有算法题</vt:lpstr>
      <vt:lpstr>PowerPoint 演示文稿</vt:lpstr>
      <vt:lpstr>PowerPoint 演示文稿</vt:lpstr>
      <vt:lpstr>大纲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如何用爬虫获取信息</vt:lpstr>
      <vt:lpstr>爬取Codeforces 的所有算法题</vt:lpstr>
      <vt:lpstr>标记已解决的算法题</vt:lpstr>
      <vt:lpstr>输出爬取信息到csv文本</vt:lpstr>
      <vt:lpstr>分析题目难度 以及算法分类的关系</vt:lpstr>
      <vt:lpstr>下载源代码以及分析结果</vt:lpstr>
      <vt:lpstr>Updated on Nov. 3, 2019</vt:lpstr>
      <vt:lpstr>PowerPoint 演示文稿</vt:lpstr>
      <vt:lpstr>PowerPoint 演示文稿</vt:lpstr>
      <vt:lpstr>PowerPoint 演示文稿</vt:lpstr>
      <vt:lpstr>排序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从网页中提取信息</vt:lpstr>
      <vt:lpstr>PowerPoint 演示文稿</vt:lpstr>
      <vt:lpstr>What does ** (double star/asterisk) and * (star/asterisk) do for parameters?  https://stackoverflow.com/questions/36901/what-does-double-star-asterisk-and-star-asterisk-do-for-parameters  </vt:lpstr>
      <vt:lpstr>PowerPoint 演示文稿</vt:lpstr>
      <vt:lpstr>Codeforces_v0.3.py</vt:lpstr>
      <vt:lpstr>结果可视化</vt:lpstr>
      <vt:lpstr>PowerPoint 演示文稿</vt:lpstr>
      <vt:lpstr>PowerPoint 演示文稿</vt:lpstr>
      <vt:lpstr>增加一个热力图的例子</vt:lpstr>
      <vt:lpstr>PowerPoint 演示文稿</vt:lpstr>
      <vt:lpstr>PowerPoint 演示文稿</vt:lpstr>
      <vt:lpstr>PowerPoint 演示文稿</vt:lpstr>
      <vt:lpstr>seaborn.heatmap,  https://seaborn.pydata.org/generated/seaborn.heatmap.html 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Codeforces Guide</dc:title>
  <dc:creator>yan hf</dc:creator>
  <cp:lastModifiedBy>yan hf</cp:lastModifiedBy>
  <cp:revision>25</cp:revision>
  <dcterms:created xsi:type="dcterms:W3CDTF">2019-11-03T09:40:01Z</dcterms:created>
  <dcterms:modified xsi:type="dcterms:W3CDTF">2019-11-20T08:13:45Z</dcterms:modified>
</cp:coreProperties>
</file>

<file path=docProps/thumbnail.jpeg>
</file>